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3123"/>
  </p:normalViewPr>
  <p:slideViewPr>
    <p:cSldViewPr snapToGrid="0" snapToObjects="1">
      <p:cViewPr varScale="1">
        <p:scale>
          <a:sx n="82" d="100"/>
          <a:sy n="82" d="100"/>
        </p:scale>
        <p:origin x="16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D822E6-0B87-BF4B-BA88-006E2F1A6457}" type="datetimeFigureOut">
              <a:rPr lang="es-MX" smtClean="0"/>
              <a:t>25/02/19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Haga clic para modificar los estilos de texto del patrón
Segundo nivel
Tercer nivel
Cuarto nivel
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653A9D-5393-E144-8BBD-6FDF354D161B}" type="slidenum">
              <a:rPr lang="es-MX" smtClean="0"/>
              <a:t>‹Nº›</a:t>
            </a:fld>
            <a:endParaRPr lang="es-MX"/>
          </a:p>
        </p:txBody>
      </p:sp>
    </p:spTree>
    <p:extLst>
      <p:ext uri="{BB962C8B-B14F-4D97-AF65-F5344CB8AC3E}">
        <p14:creationId xmlns:p14="http://schemas.microsoft.com/office/powerpoint/2010/main" val="2761461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ea typeface="+mn-ea"/>
                <a:cs typeface="+mn-cs"/>
              </a:rPr>
              <a:t>Para hacer un buen analisis de datos no es necesario ser un experto en lenguajes de programacion, con tener habilidades basicas en alguno de estos (como bien saben en este curso utilizaremos Python) estamos en la capacidad de presentar graficas, tablas, limpiar y manipular datos. En otras palabras es posible tener unos resultados satisfactorios e incluso descrentates con apenas un buen manejo de un lenguaje de programacion.</a:t>
            </a:r>
          </a:p>
          <a:p>
            <a:endParaRPr lang="es-MX" dirty="0"/>
          </a:p>
        </p:txBody>
      </p:sp>
      <p:sp>
        <p:nvSpPr>
          <p:cNvPr id="4" name="Marcador de número de diapositiva 3"/>
          <p:cNvSpPr>
            <a:spLocks noGrp="1"/>
          </p:cNvSpPr>
          <p:nvPr>
            <p:ph type="sldNum" sz="quarter" idx="5"/>
          </p:nvPr>
        </p:nvSpPr>
        <p:spPr/>
        <p:txBody>
          <a:bodyPr/>
          <a:lstStyle/>
          <a:p>
            <a:fld id="{F7653A9D-5393-E144-8BBD-6FDF354D161B}" type="slidenum">
              <a:rPr lang="es-MX" smtClean="0"/>
              <a:t>1</a:t>
            </a:fld>
            <a:endParaRPr lang="es-MX"/>
          </a:p>
        </p:txBody>
      </p:sp>
    </p:spTree>
    <p:extLst>
      <p:ext uri="{BB962C8B-B14F-4D97-AF65-F5344CB8AC3E}">
        <p14:creationId xmlns:p14="http://schemas.microsoft.com/office/powerpoint/2010/main" val="986395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Jupyter es capaz de leer cualquier archivo que sea .Ipynb (Ipython NoteBook). Aqu</a:t>
            </a:r>
          </a:p>
        </p:txBody>
      </p:sp>
      <p:sp>
        <p:nvSpPr>
          <p:cNvPr id="4" name="Marcador de número de diapositiva 3"/>
          <p:cNvSpPr>
            <a:spLocks noGrp="1"/>
          </p:cNvSpPr>
          <p:nvPr>
            <p:ph type="sldNum" sz="quarter" idx="5"/>
          </p:nvPr>
        </p:nvSpPr>
        <p:spPr/>
        <p:txBody>
          <a:bodyPr/>
          <a:lstStyle/>
          <a:p>
            <a:fld id="{F7653A9D-5393-E144-8BBD-6FDF354D161B}" type="slidenum">
              <a:rPr lang="es-MX" smtClean="0"/>
              <a:t>10</a:t>
            </a:fld>
            <a:endParaRPr lang="es-MX"/>
          </a:p>
        </p:txBody>
      </p:sp>
    </p:spTree>
    <p:extLst>
      <p:ext uri="{BB962C8B-B14F-4D97-AF65-F5344CB8AC3E}">
        <p14:creationId xmlns:p14="http://schemas.microsoft.com/office/powerpoint/2010/main" val="38549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 crear un nuevo Notebook, se abrirá una pestaña con la siguiente vista.</a:t>
            </a:r>
          </a:p>
          <a:p>
            <a:endParaRPr lang="es-MX" dirty="0"/>
          </a:p>
          <a:p>
            <a:r>
              <a:rPr lang="es-MX" dirty="0"/>
              <a:t>Enseñar a cambiar el nombre del notebook (dar click en Untitled y cambiarlo, es sencillo)</a:t>
            </a:r>
          </a:p>
          <a:p>
            <a:endParaRPr lang="es-MX" dirty="0"/>
          </a:p>
          <a:p>
            <a:r>
              <a:rPr lang="es-MX" dirty="0"/>
              <a:t>Observamos que se genera una “celda” en la cual es posible escribir sobre ella. Estas celdas son los espacios en los cuales se nos permite escribir bien sea texto o codigo (celdas Markdown y celdas de codigo). Las nuevas celdas que creemos serán predeterminadamente celdas de codigo.</a:t>
            </a:r>
          </a:p>
          <a:p>
            <a:endParaRPr lang="es-MX" dirty="0"/>
          </a:p>
          <a:p>
            <a:endParaRPr lang="es-MX" dirty="0"/>
          </a:p>
          <a:p>
            <a:endParaRPr lang="es-MX" dirty="0"/>
          </a:p>
          <a:p>
            <a:endParaRPr lang="es-MX" dirty="0"/>
          </a:p>
        </p:txBody>
      </p:sp>
      <p:sp>
        <p:nvSpPr>
          <p:cNvPr id="4" name="Marcador de número de diapositiva 3"/>
          <p:cNvSpPr>
            <a:spLocks noGrp="1"/>
          </p:cNvSpPr>
          <p:nvPr>
            <p:ph type="sldNum" sz="quarter" idx="5"/>
          </p:nvPr>
        </p:nvSpPr>
        <p:spPr/>
        <p:txBody>
          <a:bodyPr/>
          <a:lstStyle/>
          <a:p>
            <a:fld id="{F7653A9D-5393-E144-8BBD-6FDF354D161B}" type="slidenum">
              <a:rPr lang="es-MX" smtClean="0"/>
              <a:t>11</a:t>
            </a:fld>
            <a:endParaRPr lang="es-MX"/>
          </a:p>
        </p:txBody>
      </p:sp>
    </p:spTree>
    <p:extLst>
      <p:ext uri="{BB962C8B-B14F-4D97-AF65-F5344CB8AC3E}">
        <p14:creationId xmlns:p14="http://schemas.microsoft.com/office/powerpoint/2010/main" val="4127406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a:p>
            <a:r>
              <a:rPr lang="es-MX" dirty="0"/>
              <a:t>Pero esto puede cambiar, para determinar que tipo de  uso le daremos a la celda actual, podemos : 1. Seleccionar del desplegable como se ve en el video.</a:t>
            </a:r>
          </a:p>
          <a:p>
            <a:endParaRPr lang="es-MX" dirty="0"/>
          </a:p>
          <a:p>
            <a:r>
              <a:rPr lang="es-MX" dirty="0"/>
              <a:t>2. Utilizar atajos de teclado y en este punto vale la pena hacer una aclaracion. Los atajos de teclado son una herramienta muy util para movernos con mucha fluidez por Jupyter, haciendo que sea mucho mas comodo manejar la herramienta. Particularmente en los notebooks tenemos dos modos de atajos de teclado: Comando y edicion: el modo comando se aciva presionando la tecla ESC, podemos saber que este modo esta activo ya que al lado izquierdo de la celda habrá una barra de color azul. En cuanto al modo de edicion, lo activamos presionando ENTER sobre la celda. </a:t>
            </a:r>
          </a:p>
          <a:p>
            <a:r>
              <a:rPr lang="es-MX" dirty="0"/>
              <a:t>Entonces, retomando. Para hacer que la celda actual sea de texto, debemos entrar a modo comando y presionar la telca M (ESC + M), en caso que queramos una celda de codigo, presionamos C (ESC+C)</a:t>
            </a:r>
          </a:p>
          <a:p>
            <a:endParaRPr lang="es-MX" dirty="0"/>
          </a:p>
          <a:p>
            <a:r>
              <a:rPr lang="es-MX" dirty="0"/>
              <a:t>Para que sea representado lo que hemos escrito en la celda, en modo comando. presionamos shift + enter si lo que deseamos es desplazarnos a la siguiente celda despues de ejecutar la celda actual o control+enter si lo que deseamos es mantenernos en la misma celda despues de ejecutar el contenido de la misma.</a:t>
            </a:r>
          </a:p>
          <a:p>
            <a:endParaRPr lang="es-MX" dirty="0"/>
          </a:p>
          <a:p>
            <a:endParaRPr lang="es-MX" dirty="0"/>
          </a:p>
        </p:txBody>
      </p:sp>
      <p:sp>
        <p:nvSpPr>
          <p:cNvPr id="4" name="Marcador de número de diapositiva 3"/>
          <p:cNvSpPr>
            <a:spLocks noGrp="1"/>
          </p:cNvSpPr>
          <p:nvPr>
            <p:ph type="sldNum" sz="quarter" idx="5"/>
          </p:nvPr>
        </p:nvSpPr>
        <p:spPr/>
        <p:txBody>
          <a:bodyPr/>
          <a:lstStyle/>
          <a:p>
            <a:fld id="{F7653A9D-5393-E144-8BBD-6FDF354D161B}" type="slidenum">
              <a:rPr lang="es-MX" smtClean="0"/>
              <a:t>12</a:t>
            </a:fld>
            <a:endParaRPr lang="es-MX"/>
          </a:p>
        </p:txBody>
      </p:sp>
    </p:spTree>
    <p:extLst>
      <p:ext uri="{BB962C8B-B14F-4D97-AF65-F5344CB8AC3E}">
        <p14:creationId xmlns:p14="http://schemas.microsoft.com/office/powerpoint/2010/main" val="497077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Si lo que se desea es insertar una celda nueva, podemos de igual forma recurrir a atajos de teclado (esc + A= celda arriba +B abajo) o utilizar la interfaz : Insert cell above o below</a:t>
            </a:r>
          </a:p>
          <a:p>
            <a:endParaRPr lang="es-MX" dirty="0"/>
          </a:p>
        </p:txBody>
      </p:sp>
      <p:sp>
        <p:nvSpPr>
          <p:cNvPr id="4" name="Marcador de número de diapositiva 3"/>
          <p:cNvSpPr>
            <a:spLocks noGrp="1"/>
          </p:cNvSpPr>
          <p:nvPr>
            <p:ph type="sldNum" sz="quarter" idx="5"/>
          </p:nvPr>
        </p:nvSpPr>
        <p:spPr/>
        <p:txBody>
          <a:bodyPr/>
          <a:lstStyle/>
          <a:p>
            <a:fld id="{F7653A9D-5393-E144-8BBD-6FDF354D161B}" type="slidenum">
              <a:rPr lang="es-MX" smtClean="0"/>
              <a:t>13</a:t>
            </a:fld>
            <a:endParaRPr lang="es-MX"/>
          </a:p>
        </p:txBody>
      </p:sp>
    </p:spTree>
    <p:extLst>
      <p:ext uri="{BB962C8B-B14F-4D97-AF65-F5344CB8AC3E}">
        <p14:creationId xmlns:p14="http://schemas.microsoft.com/office/powerpoint/2010/main" val="394678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F7653A9D-5393-E144-8BBD-6FDF354D161B}" type="slidenum">
              <a:rPr lang="es-MX" smtClean="0"/>
              <a:t>14</a:t>
            </a:fld>
            <a:endParaRPr lang="es-MX"/>
          </a:p>
        </p:txBody>
      </p:sp>
    </p:spTree>
    <p:extLst>
      <p:ext uri="{BB962C8B-B14F-4D97-AF65-F5344CB8AC3E}">
        <p14:creationId xmlns:p14="http://schemas.microsoft.com/office/powerpoint/2010/main" val="3024873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Motivacion::</a:t>
            </a:r>
          </a:p>
          <a:p>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kern="1200" dirty="0">
                <a:solidFill>
                  <a:schemeClr val="tx1"/>
                </a:solidFill>
                <a:effectLst/>
                <a:latin typeface="+mn-lt"/>
                <a:ea typeface="+mn-ea"/>
                <a:cs typeface="+mn-cs"/>
              </a:rPr>
              <a:t>Gran parte del ejercicio de análisis datos consiste en hacer una buena preparación visual de los resultados obtenidos en el ejercicio o incluso de los mismos datos, para este fin podemos contar con una herramienta o aplicación web llamada J.N la cual nos permite crear documentos interactivos. ¿Que es esto? Es un tipo de formato el cual combina en un mismo documento: texto, contenido multimedia, graficas, tablas, entre otras cosas. La diferencia de este tipo de documentos creados en J.N con uno creado en Word (por ejemplo) es que estos tienen un espacio donde puede ir código ejecutable y es el que nos permite que el mismo documento nos genere todo este contenido. J.N además de darnos la posibilidad de hacer documentos muy particulares, nos será una gran herramienta para el aprendizaje de Python y su aplica aplicabilidad en los temas que vamos a ver en el curso. </a:t>
            </a:r>
            <a:endParaRPr lang="es-MX" sz="1200" kern="1200" dirty="0">
              <a:solidFill>
                <a:schemeClr val="tx1"/>
              </a:solidFill>
              <a:effectLst/>
              <a:latin typeface="+mn-lt"/>
              <a:ea typeface="+mn-ea"/>
              <a:cs typeface="+mn-cs"/>
            </a:endParaRPr>
          </a:p>
          <a:p>
            <a:endParaRPr lang="es-MX" dirty="0"/>
          </a:p>
        </p:txBody>
      </p:sp>
      <p:sp>
        <p:nvSpPr>
          <p:cNvPr id="4" name="Marcador de número de diapositiva 3"/>
          <p:cNvSpPr>
            <a:spLocks noGrp="1"/>
          </p:cNvSpPr>
          <p:nvPr>
            <p:ph type="sldNum" sz="quarter" idx="5"/>
          </p:nvPr>
        </p:nvSpPr>
        <p:spPr/>
        <p:txBody>
          <a:bodyPr/>
          <a:lstStyle/>
          <a:p>
            <a:fld id="{F7653A9D-5393-E144-8BBD-6FDF354D161B}" type="slidenum">
              <a:rPr lang="es-MX" smtClean="0"/>
              <a:t>2</a:t>
            </a:fld>
            <a:endParaRPr lang="es-MX"/>
          </a:p>
        </p:txBody>
      </p:sp>
    </p:spTree>
    <p:extLst>
      <p:ext uri="{BB962C8B-B14F-4D97-AF65-F5344CB8AC3E}">
        <p14:creationId xmlns:p14="http://schemas.microsoft.com/office/powerpoint/2010/main" val="3202924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Primeros pasos</a:t>
            </a:r>
            <a:br>
              <a:rPr lang="es-ES" dirty="0"/>
            </a:br>
            <a:r>
              <a:rPr lang="es-ES" dirty="0"/>
              <a:t>¿Como inicio </a:t>
            </a:r>
            <a:r>
              <a:rPr lang="es-ES" dirty="0" err="1"/>
              <a:t>Jupyter</a:t>
            </a:r>
            <a:r>
              <a:rPr lang="es-ES" dirty="0"/>
              <a:t>?</a:t>
            </a:r>
          </a:p>
          <a:p>
            <a:endParaRPr lang="es-ES" dirty="0"/>
          </a:p>
          <a:p>
            <a:r>
              <a:rPr lang="es-ES" dirty="0"/>
              <a:t>Existen dos formas diferentes de abrir </a:t>
            </a:r>
            <a:r>
              <a:rPr lang="es-ES" dirty="0" err="1"/>
              <a:t>Jupyter</a:t>
            </a:r>
            <a:r>
              <a:rPr lang="es-ES" dirty="0"/>
              <a:t>:</a:t>
            </a:r>
          </a:p>
          <a:p>
            <a:endParaRPr lang="es-ES" dirty="0"/>
          </a:p>
          <a:p>
            <a:pPr marL="228600" indent="-228600">
              <a:buAutoNum type="arabicPeriod"/>
            </a:pPr>
            <a:r>
              <a:rPr lang="es-ES" dirty="0"/>
              <a:t>Mediante Anaconda-</a:t>
            </a:r>
            <a:r>
              <a:rPr lang="es-ES" dirty="0" err="1"/>
              <a:t>Navigator</a:t>
            </a:r>
            <a:r>
              <a:rPr lang="es-ES" dirty="0"/>
              <a:t> (importante tenerlo instalado)</a:t>
            </a:r>
          </a:p>
          <a:p>
            <a:pPr marL="228600" indent="-228600">
              <a:buAutoNum type="arabicPeriod"/>
            </a:pPr>
            <a:endParaRPr lang="es-ES" dirty="0"/>
          </a:p>
          <a:p>
            <a:pPr marL="228600" indent="-228600">
              <a:buAutoNum type="arabicPeriod"/>
            </a:pPr>
            <a:r>
              <a:rPr lang="es-ES" dirty="0"/>
              <a:t> o utilizando la Terminal de nuestro sistema operativo.</a:t>
            </a:r>
          </a:p>
        </p:txBody>
      </p:sp>
      <p:sp>
        <p:nvSpPr>
          <p:cNvPr id="4" name="Marcador de número de diapositiva 3"/>
          <p:cNvSpPr>
            <a:spLocks noGrp="1"/>
          </p:cNvSpPr>
          <p:nvPr>
            <p:ph type="sldNum" sz="quarter" idx="5"/>
          </p:nvPr>
        </p:nvSpPr>
        <p:spPr/>
        <p:txBody>
          <a:bodyPr/>
          <a:lstStyle/>
          <a:p>
            <a:fld id="{F7653A9D-5393-E144-8BBD-6FDF354D161B}" type="slidenum">
              <a:rPr lang="es-MX" smtClean="0"/>
              <a:t>3</a:t>
            </a:fld>
            <a:endParaRPr lang="es-MX"/>
          </a:p>
        </p:txBody>
      </p:sp>
    </p:spTree>
    <p:extLst>
      <p:ext uri="{BB962C8B-B14F-4D97-AF65-F5344CB8AC3E}">
        <p14:creationId xmlns:p14="http://schemas.microsoft.com/office/powerpoint/2010/main" val="3077214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Primeros pasos</a:t>
            </a:r>
            <a:br>
              <a:rPr lang="es-ES" dirty="0"/>
            </a:br>
            <a:r>
              <a:rPr lang="es-ES" dirty="0"/>
              <a:t>¿Como inicio </a:t>
            </a:r>
            <a:r>
              <a:rPr lang="es-ES" dirty="0" err="1"/>
              <a:t>Jupyter</a:t>
            </a:r>
            <a:r>
              <a:rPr lang="es-ES" dirty="0"/>
              <a:t>?</a:t>
            </a:r>
          </a:p>
          <a:p>
            <a:endParaRPr lang="es-ES" dirty="0"/>
          </a:p>
          <a:p>
            <a:pPr marL="228600" indent="-228600">
              <a:buAutoNum type="arabicPeriod"/>
            </a:pPr>
            <a:r>
              <a:rPr lang="es-ES" dirty="0"/>
              <a:t>utilizando la Terminal de nuestro sistema operativo:</a:t>
            </a:r>
          </a:p>
        </p:txBody>
      </p:sp>
      <p:sp>
        <p:nvSpPr>
          <p:cNvPr id="4" name="Marcador de número de diapositiva 3"/>
          <p:cNvSpPr>
            <a:spLocks noGrp="1"/>
          </p:cNvSpPr>
          <p:nvPr>
            <p:ph type="sldNum" sz="quarter" idx="5"/>
          </p:nvPr>
        </p:nvSpPr>
        <p:spPr/>
        <p:txBody>
          <a:bodyPr/>
          <a:lstStyle/>
          <a:p>
            <a:fld id="{F7653A9D-5393-E144-8BBD-6FDF354D161B}" type="slidenum">
              <a:rPr lang="es-MX" smtClean="0"/>
              <a:t>4</a:t>
            </a:fld>
            <a:endParaRPr lang="es-MX"/>
          </a:p>
        </p:txBody>
      </p:sp>
    </p:spTree>
    <p:extLst>
      <p:ext uri="{BB962C8B-B14F-4D97-AF65-F5344CB8AC3E}">
        <p14:creationId xmlns:p14="http://schemas.microsoft.com/office/powerpoint/2010/main" val="3471900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Se muestra la forma en la cual se inicia mediante la terminal a Jupyter.</a:t>
            </a:r>
          </a:p>
        </p:txBody>
      </p:sp>
      <p:sp>
        <p:nvSpPr>
          <p:cNvPr id="4" name="Marcador de número de diapositiva 3"/>
          <p:cNvSpPr>
            <a:spLocks noGrp="1"/>
          </p:cNvSpPr>
          <p:nvPr>
            <p:ph type="sldNum" sz="quarter" idx="5"/>
          </p:nvPr>
        </p:nvSpPr>
        <p:spPr/>
        <p:txBody>
          <a:bodyPr/>
          <a:lstStyle/>
          <a:p>
            <a:fld id="{F7653A9D-5393-E144-8BBD-6FDF354D161B}" type="slidenum">
              <a:rPr lang="es-MX" smtClean="0"/>
              <a:t>5</a:t>
            </a:fld>
            <a:endParaRPr lang="es-MX"/>
          </a:p>
        </p:txBody>
      </p:sp>
    </p:spTree>
    <p:extLst>
      <p:ext uri="{BB962C8B-B14F-4D97-AF65-F5344CB8AC3E}">
        <p14:creationId xmlns:p14="http://schemas.microsoft.com/office/powerpoint/2010/main" val="208148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Primeros pasos</a:t>
            </a:r>
            <a:br>
              <a:rPr lang="es-ES" dirty="0"/>
            </a:br>
            <a:r>
              <a:rPr lang="es-ES" dirty="0"/>
              <a:t>¿Como inicio </a:t>
            </a:r>
            <a:r>
              <a:rPr lang="es-ES" dirty="0" err="1"/>
              <a:t>Jupyter</a:t>
            </a:r>
            <a:r>
              <a:rPr lang="es-ES" dirty="0"/>
              <a:t>?</a:t>
            </a:r>
          </a:p>
          <a:p>
            <a:endParaRPr lang="es-ES" dirty="0"/>
          </a:p>
          <a:p>
            <a:endParaRPr lang="es-ES" dirty="0"/>
          </a:p>
          <a:p>
            <a:pPr marL="228600" indent="-228600">
              <a:buAutoNum type="arabicPeriod"/>
            </a:pPr>
            <a:r>
              <a:rPr lang="es-ES" dirty="0"/>
              <a:t>Mediante Anaconda-</a:t>
            </a:r>
            <a:r>
              <a:rPr lang="es-ES" dirty="0" err="1"/>
              <a:t>Navigator</a:t>
            </a:r>
            <a:r>
              <a:rPr lang="es-ES" dirty="0"/>
              <a:t> (importante tenerlo instalado)</a:t>
            </a:r>
          </a:p>
          <a:p>
            <a:pPr marL="228600" indent="-228600">
              <a:buAutoNum type="arabicPeriod"/>
            </a:pPr>
            <a:endParaRPr lang="es-ES" dirty="0"/>
          </a:p>
        </p:txBody>
      </p:sp>
      <p:sp>
        <p:nvSpPr>
          <p:cNvPr id="4" name="Marcador de número de diapositiva 3"/>
          <p:cNvSpPr>
            <a:spLocks noGrp="1"/>
          </p:cNvSpPr>
          <p:nvPr>
            <p:ph type="sldNum" sz="quarter" idx="5"/>
          </p:nvPr>
        </p:nvSpPr>
        <p:spPr/>
        <p:txBody>
          <a:bodyPr/>
          <a:lstStyle/>
          <a:p>
            <a:fld id="{F7653A9D-5393-E144-8BBD-6FDF354D161B}" type="slidenum">
              <a:rPr lang="es-MX" smtClean="0"/>
              <a:t>6</a:t>
            </a:fld>
            <a:endParaRPr lang="es-MX"/>
          </a:p>
        </p:txBody>
      </p:sp>
    </p:spTree>
    <p:extLst>
      <p:ext uri="{BB962C8B-B14F-4D97-AF65-F5344CB8AC3E}">
        <p14:creationId xmlns:p14="http://schemas.microsoft.com/office/powerpoint/2010/main" val="1161254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Se abre Anaconda y se desplegara esta interfaz.</a:t>
            </a:r>
          </a:p>
          <a:p>
            <a:endParaRPr lang="es-MX" dirty="0"/>
          </a:p>
          <a:p>
            <a:endParaRPr lang="es-MX" dirty="0"/>
          </a:p>
        </p:txBody>
      </p:sp>
      <p:sp>
        <p:nvSpPr>
          <p:cNvPr id="4" name="Marcador de número de diapositiva 3"/>
          <p:cNvSpPr>
            <a:spLocks noGrp="1"/>
          </p:cNvSpPr>
          <p:nvPr>
            <p:ph type="sldNum" sz="quarter" idx="5"/>
          </p:nvPr>
        </p:nvSpPr>
        <p:spPr/>
        <p:txBody>
          <a:bodyPr/>
          <a:lstStyle/>
          <a:p>
            <a:fld id="{F7653A9D-5393-E144-8BBD-6FDF354D161B}" type="slidenum">
              <a:rPr lang="es-MX" smtClean="0"/>
              <a:t>7</a:t>
            </a:fld>
            <a:endParaRPr lang="es-MX"/>
          </a:p>
        </p:txBody>
      </p:sp>
    </p:spTree>
    <p:extLst>
      <p:ext uri="{BB962C8B-B14F-4D97-AF65-F5344CB8AC3E}">
        <p14:creationId xmlns:p14="http://schemas.microsoft.com/office/powerpoint/2010/main" val="2541474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Se presiona “Launch” en la casilla de Jupyter Notebook y de la misma forma como pasó con la terminal, se abrira una pestaña con la pantalla principal de Jupyter.</a:t>
            </a:r>
          </a:p>
        </p:txBody>
      </p:sp>
      <p:sp>
        <p:nvSpPr>
          <p:cNvPr id="4" name="Marcador de número de diapositiva 3"/>
          <p:cNvSpPr>
            <a:spLocks noGrp="1"/>
          </p:cNvSpPr>
          <p:nvPr>
            <p:ph type="sldNum" sz="quarter" idx="5"/>
          </p:nvPr>
        </p:nvSpPr>
        <p:spPr/>
        <p:txBody>
          <a:bodyPr/>
          <a:lstStyle/>
          <a:p>
            <a:fld id="{F7653A9D-5393-E144-8BBD-6FDF354D161B}" type="slidenum">
              <a:rPr lang="es-MX" smtClean="0"/>
              <a:t>8</a:t>
            </a:fld>
            <a:endParaRPr lang="es-MX"/>
          </a:p>
        </p:txBody>
      </p:sp>
    </p:spTree>
    <p:extLst>
      <p:ext uri="{BB962C8B-B14F-4D97-AF65-F5344CB8AC3E}">
        <p14:creationId xmlns:p14="http://schemas.microsoft.com/office/powerpoint/2010/main" val="845609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Jupyter es capaz de leer cualquier archivo que sea .Ipynb (Ipython NoteBook). Aquí podemos cargar un archivo si presionamos en Upload.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Pero si lo que deseamos es iniciar un Notebook desde cero, debemos presionar en “New” y luego “Python 3”</a:t>
            </a:r>
          </a:p>
          <a:p>
            <a:endParaRPr lang="es-MX" dirty="0"/>
          </a:p>
        </p:txBody>
      </p:sp>
      <p:sp>
        <p:nvSpPr>
          <p:cNvPr id="4" name="Marcador de número de diapositiva 3"/>
          <p:cNvSpPr>
            <a:spLocks noGrp="1"/>
          </p:cNvSpPr>
          <p:nvPr>
            <p:ph type="sldNum" sz="quarter" idx="5"/>
          </p:nvPr>
        </p:nvSpPr>
        <p:spPr/>
        <p:txBody>
          <a:bodyPr/>
          <a:lstStyle/>
          <a:p>
            <a:fld id="{F7653A9D-5393-E144-8BBD-6FDF354D161B}" type="slidenum">
              <a:rPr lang="es-MX" smtClean="0"/>
              <a:t>9</a:t>
            </a:fld>
            <a:endParaRPr lang="es-MX"/>
          </a:p>
        </p:txBody>
      </p:sp>
    </p:spTree>
    <p:extLst>
      <p:ext uri="{BB962C8B-B14F-4D97-AF65-F5344CB8AC3E}">
        <p14:creationId xmlns:p14="http://schemas.microsoft.com/office/powerpoint/2010/main" val="3566838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5842D7-8BE9-684D-BC26-A8B453822B9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F9587319-5CA7-6640-88C5-D4F30EC398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77979239-D484-1248-BA83-A7635E842D02}"/>
              </a:ext>
            </a:extLst>
          </p:cNvPr>
          <p:cNvSpPr>
            <a:spLocks noGrp="1"/>
          </p:cNvSpPr>
          <p:nvPr>
            <p:ph type="dt" sz="half" idx="10"/>
          </p:nvPr>
        </p:nvSpPr>
        <p:spPr/>
        <p:txBody>
          <a:bodyPr/>
          <a:lstStyle/>
          <a:p>
            <a:fld id="{8D895855-2DDB-5041-A373-8C61F1B02516}" type="datetimeFigureOut">
              <a:rPr lang="es-MX" smtClean="0"/>
              <a:t>25/02/19</a:t>
            </a:fld>
            <a:endParaRPr lang="es-MX"/>
          </a:p>
        </p:txBody>
      </p:sp>
      <p:sp>
        <p:nvSpPr>
          <p:cNvPr id="5" name="Marcador de pie de página 4">
            <a:extLst>
              <a:ext uri="{FF2B5EF4-FFF2-40B4-BE49-F238E27FC236}">
                <a16:creationId xmlns:a16="http://schemas.microsoft.com/office/drawing/2014/main" id="{7A26E77B-B0ED-494A-8923-39F324D25FD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5375F55-D1B4-B24E-8FC7-2DD4661963B7}"/>
              </a:ext>
            </a:extLst>
          </p:cNvPr>
          <p:cNvSpPr>
            <a:spLocks noGrp="1"/>
          </p:cNvSpPr>
          <p:nvPr>
            <p:ph type="sldNum" sz="quarter" idx="12"/>
          </p:nvPr>
        </p:nvSpPr>
        <p:spPr/>
        <p:txBody>
          <a:bodyPr/>
          <a:lstStyle/>
          <a:p>
            <a:fld id="{FD4B58F9-CF02-E54C-806C-1AA411E07868}" type="slidenum">
              <a:rPr lang="es-MX" smtClean="0"/>
              <a:t>‹Nº›</a:t>
            </a:fld>
            <a:endParaRPr lang="es-MX"/>
          </a:p>
        </p:txBody>
      </p:sp>
    </p:spTree>
    <p:extLst>
      <p:ext uri="{BB962C8B-B14F-4D97-AF65-F5344CB8AC3E}">
        <p14:creationId xmlns:p14="http://schemas.microsoft.com/office/powerpoint/2010/main" val="1430797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AE248-05A9-704E-ACE1-DABEBFDF27DC}"/>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7AACA9FD-EC23-8443-81A1-8B239C18EB62}"/>
              </a:ext>
            </a:extLst>
          </p:cNvPr>
          <p:cNvSpPr>
            <a:spLocks noGrp="1"/>
          </p:cNvSpPr>
          <p:nvPr>
            <p:ph type="body" orient="vert" idx="1"/>
          </p:nvPr>
        </p:nvSpPr>
        <p:spPr/>
        <p:txBody>
          <a:bodyPr vert="eaVert"/>
          <a:lstStyle/>
          <a:p>
            <a:r>
              <a:rPr lang="es-ES"/>
              <a:t>Haga clic para modificar los estilos de texto del patrón
Segundo nivel
Tercer nivel
Cuarto nivel
Quinto nivel</a:t>
            </a:r>
            <a:endParaRPr lang="es-MX"/>
          </a:p>
        </p:txBody>
      </p:sp>
      <p:sp>
        <p:nvSpPr>
          <p:cNvPr id="4" name="Marcador de fecha 3">
            <a:extLst>
              <a:ext uri="{FF2B5EF4-FFF2-40B4-BE49-F238E27FC236}">
                <a16:creationId xmlns:a16="http://schemas.microsoft.com/office/drawing/2014/main" id="{E5B5A080-DFF9-4D40-93ED-7B1C81E67842}"/>
              </a:ext>
            </a:extLst>
          </p:cNvPr>
          <p:cNvSpPr>
            <a:spLocks noGrp="1"/>
          </p:cNvSpPr>
          <p:nvPr>
            <p:ph type="dt" sz="half" idx="10"/>
          </p:nvPr>
        </p:nvSpPr>
        <p:spPr/>
        <p:txBody>
          <a:bodyPr/>
          <a:lstStyle/>
          <a:p>
            <a:fld id="{8D895855-2DDB-5041-A373-8C61F1B02516}" type="datetimeFigureOut">
              <a:rPr lang="es-MX" smtClean="0"/>
              <a:t>25/02/19</a:t>
            </a:fld>
            <a:endParaRPr lang="es-MX"/>
          </a:p>
        </p:txBody>
      </p:sp>
      <p:sp>
        <p:nvSpPr>
          <p:cNvPr id="5" name="Marcador de pie de página 4">
            <a:extLst>
              <a:ext uri="{FF2B5EF4-FFF2-40B4-BE49-F238E27FC236}">
                <a16:creationId xmlns:a16="http://schemas.microsoft.com/office/drawing/2014/main" id="{D3B4F488-B76F-C248-B674-0D129817DD1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85DE689-71AB-1E4F-8C15-4124EC99289F}"/>
              </a:ext>
            </a:extLst>
          </p:cNvPr>
          <p:cNvSpPr>
            <a:spLocks noGrp="1"/>
          </p:cNvSpPr>
          <p:nvPr>
            <p:ph type="sldNum" sz="quarter" idx="12"/>
          </p:nvPr>
        </p:nvSpPr>
        <p:spPr/>
        <p:txBody>
          <a:bodyPr/>
          <a:lstStyle/>
          <a:p>
            <a:fld id="{FD4B58F9-CF02-E54C-806C-1AA411E07868}" type="slidenum">
              <a:rPr lang="es-MX" smtClean="0"/>
              <a:t>‹Nº›</a:t>
            </a:fld>
            <a:endParaRPr lang="es-MX"/>
          </a:p>
        </p:txBody>
      </p:sp>
    </p:spTree>
    <p:extLst>
      <p:ext uri="{BB962C8B-B14F-4D97-AF65-F5344CB8AC3E}">
        <p14:creationId xmlns:p14="http://schemas.microsoft.com/office/powerpoint/2010/main" val="702139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EC440B3-D4CF-A14F-974A-4848B2DB621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CB74AEE2-374E-7640-B8D0-9D64BEF347C7}"/>
              </a:ext>
            </a:extLst>
          </p:cNvPr>
          <p:cNvSpPr>
            <a:spLocks noGrp="1"/>
          </p:cNvSpPr>
          <p:nvPr>
            <p:ph type="body" orient="vert" idx="1"/>
          </p:nvPr>
        </p:nvSpPr>
        <p:spPr>
          <a:xfrm>
            <a:off x="838200" y="365125"/>
            <a:ext cx="7734300" cy="5811838"/>
          </a:xfrm>
        </p:spPr>
        <p:txBody>
          <a:bodyPr vert="eaVert"/>
          <a:lstStyle/>
          <a:p>
            <a:r>
              <a:rPr lang="es-ES"/>
              <a:t>Haga clic para modificar los estilos de texto del patrón
Segundo nivel
Tercer nivel
Cuarto nivel
Quinto nivel</a:t>
            </a:r>
            <a:endParaRPr lang="es-MX"/>
          </a:p>
        </p:txBody>
      </p:sp>
      <p:sp>
        <p:nvSpPr>
          <p:cNvPr id="4" name="Marcador de fecha 3">
            <a:extLst>
              <a:ext uri="{FF2B5EF4-FFF2-40B4-BE49-F238E27FC236}">
                <a16:creationId xmlns:a16="http://schemas.microsoft.com/office/drawing/2014/main" id="{63E240CA-91B1-ED48-B661-7BB9FCA8FBAE}"/>
              </a:ext>
            </a:extLst>
          </p:cNvPr>
          <p:cNvSpPr>
            <a:spLocks noGrp="1"/>
          </p:cNvSpPr>
          <p:nvPr>
            <p:ph type="dt" sz="half" idx="10"/>
          </p:nvPr>
        </p:nvSpPr>
        <p:spPr/>
        <p:txBody>
          <a:bodyPr/>
          <a:lstStyle/>
          <a:p>
            <a:fld id="{8D895855-2DDB-5041-A373-8C61F1B02516}" type="datetimeFigureOut">
              <a:rPr lang="es-MX" smtClean="0"/>
              <a:t>25/02/19</a:t>
            </a:fld>
            <a:endParaRPr lang="es-MX"/>
          </a:p>
        </p:txBody>
      </p:sp>
      <p:sp>
        <p:nvSpPr>
          <p:cNvPr id="5" name="Marcador de pie de página 4">
            <a:extLst>
              <a:ext uri="{FF2B5EF4-FFF2-40B4-BE49-F238E27FC236}">
                <a16:creationId xmlns:a16="http://schemas.microsoft.com/office/drawing/2014/main" id="{6BF58BA4-B9FC-1F4F-A022-7F08C7AF8DE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3E35DAE-D5B8-C440-BF5A-57FD1AD5FFE0}"/>
              </a:ext>
            </a:extLst>
          </p:cNvPr>
          <p:cNvSpPr>
            <a:spLocks noGrp="1"/>
          </p:cNvSpPr>
          <p:nvPr>
            <p:ph type="sldNum" sz="quarter" idx="12"/>
          </p:nvPr>
        </p:nvSpPr>
        <p:spPr/>
        <p:txBody>
          <a:bodyPr/>
          <a:lstStyle/>
          <a:p>
            <a:fld id="{FD4B58F9-CF02-E54C-806C-1AA411E07868}" type="slidenum">
              <a:rPr lang="es-MX" smtClean="0"/>
              <a:t>‹Nº›</a:t>
            </a:fld>
            <a:endParaRPr lang="es-MX"/>
          </a:p>
        </p:txBody>
      </p:sp>
    </p:spTree>
    <p:extLst>
      <p:ext uri="{BB962C8B-B14F-4D97-AF65-F5344CB8AC3E}">
        <p14:creationId xmlns:p14="http://schemas.microsoft.com/office/powerpoint/2010/main" val="1106186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9A86A7-6587-9040-89EE-B1E917BB759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97B0DA9-1748-2C4E-853F-7052489F402F}"/>
              </a:ext>
            </a:extLst>
          </p:cNvPr>
          <p:cNvSpPr>
            <a:spLocks noGrp="1"/>
          </p:cNvSpPr>
          <p:nvPr>
            <p:ph idx="1"/>
          </p:nvPr>
        </p:nvSpPr>
        <p:spPr/>
        <p:txBody>
          <a:bodyPr/>
          <a:lstStyle/>
          <a:p>
            <a:r>
              <a:rPr lang="es-ES"/>
              <a:t>Haga clic para modificar los estilos de texto del patrón
Segundo nivel
Tercer nivel
Cuarto nivel
Quinto nivel</a:t>
            </a:r>
            <a:endParaRPr lang="es-MX"/>
          </a:p>
        </p:txBody>
      </p:sp>
      <p:sp>
        <p:nvSpPr>
          <p:cNvPr id="4" name="Marcador de fecha 3">
            <a:extLst>
              <a:ext uri="{FF2B5EF4-FFF2-40B4-BE49-F238E27FC236}">
                <a16:creationId xmlns:a16="http://schemas.microsoft.com/office/drawing/2014/main" id="{FA0C9E31-4135-E748-9FDA-E60A07B26D27}"/>
              </a:ext>
            </a:extLst>
          </p:cNvPr>
          <p:cNvSpPr>
            <a:spLocks noGrp="1"/>
          </p:cNvSpPr>
          <p:nvPr>
            <p:ph type="dt" sz="half" idx="10"/>
          </p:nvPr>
        </p:nvSpPr>
        <p:spPr/>
        <p:txBody>
          <a:bodyPr/>
          <a:lstStyle/>
          <a:p>
            <a:fld id="{8D895855-2DDB-5041-A373-8C61F1B02516}" type="datetimeFigureOut">
              <a:rPr lang="es-MX" smtClean="0"/>
              <a:t>25/02/19</a:t>
            </a:fld>
            <a:endParaRPr lang="es-MX"/>
          </a:p>
        </p:txBody>
      </p:sp>
      <p:sp>
        <p:nvSpPr>
          <p:cNvPr id="5" name="Marcador de pie de página 4">
            <a:extLst>
              <a:ext uri="{FF2B5EF4-FFF2-40B4-BE49-F238E27FC236}">
                <a16:creationId xmlns:a16="http://schemas.microsoft.com/office/drawing/2014/main" id="{6D3CC82A-8563-7F4C-875D-A3DA89B6124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65E1592-A159-DC43-967C-5C0FAED7DCAB}"/>
              </a:ext>
            </a:extLst>
          </p:cNvPr>
          <p:cNvSpPr>
            <a:spLocks noGrp="1"/>
          </p:cNvSpPr>
          <p:nvPr>
            <p:ph type="sldNum" sz="quarter" idx="12"/>
          </p:nvPr>
        </p:nvSpPr>
        <p:spPr/>
        <p:txBody>
          <a:bodyPr/>
          <a:lstStyle/>
          <a:p>
            <a:fld id="{FD4B58F9-CF02-E54C-806C-1AA411E07868}" type="slidenum">
              <a:rPr lang="es-MX" smtClean="0"/>
              <a:t>‹Nº›</a:t>
            </a:fld>
            <a:endParaRPr lang="es-MX"/>
          </a:p>
        </p:txBody>
      </p:sp>
    </p:spTree>
    <p:extLst>
      <p:ext uri="{BB962C8B-B14F-4D97-AF65-F5344CB8AC3E}">
        <p14:creationId xmlns:p14="http://schemas.microsoft.com/office/powerpoint/2010/main" val="47124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FCB2BB-FF5F-C847-8D29-87A98421A5D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85039875-5D7A-EC48-B43F-B26D4DC136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a:t>Haga clic para modificar los estilos de texto del patrón
Segundo nivel
Tercer nivel
Cuarto nivel
Quinto nivel</a:t>
            </a:r>
            <a:endParaRPr lang="es-MX"/>
          </a:p>
        </p:txBody>
      </p:sp>
      <p:sp>
        <p:nvSpPr>
          <p:cNvPr id="4" name="Marcador de fecha 3">
            <a:extLst>
              <a:ext uri="{FF2B5EF4-FFF2-40B4-BE49-F238E27FC236}">
                <a16:creationId xmlns:a16="http://schemas.microsoft.com/office/drawing/2014/main" id="{EB97EE64-C717-9649-B7ED-7F63285E3860}"/>
              </a:ext>
            </a:extLst>
          </p:cNvPr>
          <p:cNvSpPr>
            <a:spLocks noGrp="1"/>
          </p:cNvSpPr>
          <p:nvPr>
            <p:ph type="dt" sz="half" idx="10"/>
          </p:nvPr>
        </p:nvSpPr>
        <p:spPr/>
        <p:txBody>
          <a:bodyPr/>
          <a:lstStyle/>
          <a:p>
            <a:fld id="{8D895855-2DDB-5041-A373-8C61F1B02516}" type="datetimeFigureOut">
              <a:rPr lang="es-MX" smtClean="0"/>
              <a:t>25/02/19</a:t>
            </a:fld>
            <a:endParaRPr lang="es-MX"/>
          </a:p>
        </p:txBody>
      </p:sp>
      <p:sp>
        <p:nvSpPr>
          <p:cNvPr id="5" name="Marcador de pie de página 4">
            <a:extLst>
              <a:ext uri="{FF2B5EF4-FFF2-40B4-BE49-F238E27FC236}">
                <a16:creationId xmlns:a16="http://schemas.microsoft.com/office/drawing/2014/main" id="{995337AB-DA7A-B241-9912-632B54EA821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5B8D866-02F8-124E-BB53-884F9C124DBE}"/>
              </a:ext>
            </a:extLst>
          </p:cNvPr>
          <p:cNvSpPr>
            <a:spLocks noGrp="1"/>
          </p:cNvSpPr>
          <p:nvPr>
            <p:ph type="sldNum" sz="quarter" idx="12"/>
          </p:nvPr>
        </p:nvSpPr>
        <p:spPr/>
        <p:txBody>
          <a:bodyPr/>
          <a:lstStyle/>
          <a:p>
            <a:fld id="{FD4B58F9-CF02-E54C-806C-1AA411E07868}" type="slidenum">
              <a:rPr lang="es-MX" smtClean="0"/>
              <a:t>‹Nº›</a:t>
            </a:fld>
            <a:endParaRPr lang="es-MX"/>
          </a:p>
        </p:txBody>
      </p:sp>
    </p:spTree>
    <p:extLst>
      <p:ext uri="{BB962C8B-B14F-4D97-AF65-F5344CB8AC3E}">
        <p14:creationId xmlns:p14="http://schemas.microsoft.com/office/powerpoint/2010/main" val="803541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0D3AA4-F1DB-4F4E-A4A0-D05AAE16C03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FF8DE56D-2EA1-CA46-ADA5-500B4B664E4E}"/>
              </a:ext>
            </a:extLst>
          </p:cNvPr>
          <p:cNvSpPr>
            <a:spLocks noGrp="1"/>
          </p:cNvSpPr>
          <p:nvPr>
            <p:ph sz="half" idx="1"/>
          </p:nvPr>
        </p:nvSpPr>
        <p:spPr>
          <a:xfrm>
            <a:off x="838200" y="1825625"/>
            <a:ext cx="5181600" cy="4351338"/>
          </a:xfrm>
        </p:spPr>
        <p:txBody>
          <a:bodyPr/>
          <a:lstStyle/>
          <a:p>
            <a:r>
              <a:rPr lang="es-ES"/>
              <a:t>Haga clic para modificar los estilos de texto del patrón
Segundo nivel
Tercer nivel
Cuarto nivel
Quinto nivel</a:t>
            </a:r>
            <a:endParaRPr lang="es-MX"/>
          </a:p>
        </p:txBody>
      </p:sp>
      <p:sp>
        <p:nvSpPr>
          <p:cNvPr id="4" name="Marcador de contenido 3">
            <a:extLst>
              <a:ext uri="{FF2B5EF4-FFF2-40B4-BE49-F238E27FC236}">
                <a16:creationId xmlns:a16="http://schemas.microsoft.com/office/drawing/2014/main" id="{7042FC8A-5BA1-004F-A0FB-48B376DBAF9B}"/>
              </a:ext>
            </a:extLst>
          </p:cNvPr>
          <p:cNvSpPr>
            <a:spLocks noGrp="1"/>
          </p:cNvSpPr>
          <p:nvPr>
            <p:ph sz="half" idx="2"/>
          </p:nvPr>
        </p:nvSpPr>
        <p:spPr>
          <a:xfrm>
            <a:off x="6172200" y="1825625"/>
            <a:ext cx="5181600" cy="4351338"/>
          </a:xfrm>
        </p:spPr>
        <p:txBody>
          <a:bodyPr/>
          <a:lstStyle/>
          <a:p>
            <a:r>
              <a:rPr lang="es-ES"/>
              <a:t>Haga clic para modificar los estilos de texto del patrón
Segundo nivel
Tercer nivel
Cuarto nivel
Quinto nivel</a:t>
            </a:r>
            <a:endParaRPr lang="es-MX"/>
          </a:p>
        </p:txBody>
      </p:sp>
      <p:sp>
        <p:nvSpPr>
          <p:cNvPr id="5" name="Marcador de fecha 4">
            <a:extLst>
              <a:ext uri="{FF2B5EF4-FFF2-40B4-BE49-F238E27FC236}">
                <a16:creationId xmlns:a16="http://schemas.microsoft.com/office/drawing/2014/main" id="{06582F3F-C6A4-1241-9AE6-21529A06BE34}"/>
              </a:ext>
            </a:extLst>
          </p:cNvPr>
          <p:cNvSpPr>
            <a:spLocks noGrp="1"/>
          </p:cNvSpPr>
          <p:nvPr>
            <p:ph type="dt" sz="half" idx="10"/>
          </p:nvPr>
        </p:nvSpPr>
        <p:spPr/>
        <p:txBody>
          <a:bodyPr/>
          <a:lstStyle/>
          <a:p>
            <a:fld id="{8D895855-2DDB-5041-A373-8C61F1B02516}" type="datetimeFigureOut">
              <a:rPr lang="es-MX" smtClean="0"/>
              <a:t>25/02/19</a:t>
            </a:fld>
            <a:endParaRPr lang="es-MX"/>
          </a:p>
        </p:txBody>
      </p:sp>
      <p:sp>
        <p:nvSpPr>
          <p:cNvPr id="6" name="Marcador de pie de página 5">
            <a:extLst>
              <a:ext uri="{FF2B5EF4-FFF2-40B4-BE49-F238E27FC236}">
                <a16:creationId xmlns:a16="http://schemas.microsoft.com/office/drawing/2014/main" id="{6D88EE8F-1544-264D-9117-766504D14B0C}"/>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836855A-5A28-8343-9CB7-D045E7B21E05}"/>
              </a:ext>
            </a:extLst>
          </p:cNvPr>
          <p:cNvSpPr>
            <a:spLocks noGrp="1"/>
          </p:cNvSpPr>
          <p:nvPr>
            <p:ph type="sldNum" sz="quarter" idx="12"/>
          </p:nvPr>
        </p:nvSpPr>
        <p:spPr/>
        <p:txBody>
          <a:bodyPr/>
          <a:lstStyle/>
          <a:p>
            <a:fld id="{FD4B58F9-CF02-E54C-806C-1AA411E07868}" type="slidenum">
              <a:rPr lang="es-MX" smtClean="0"/>
              <a:t>‹Nº›</a:t>
            </a:fld>
            <a:endParaRPr lang="es-MX"/>
          </a:p>
        </p:txBody>
      </p:sp>
    </p:spTree>
    <p:extLst>
      <p:ext uri="{BB962C8B-B14F-4D97-AF65-F5344CB8AC3E}">
        <p14:creationId xmlns:p14="http://schemas.microsoft.com/office/powerpoint/2010/main" val="1778279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63AA55-56DE-CA46-987F-FF9B4BD1128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BA997BD8-14CC-C74E-AB05-B8818FA4B9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Haga clic para modificar los estilos de texto del patrón
Segundo nivel
Tercer nivel
Cuarto nivel
Quinto nivel</a:t>
            </a:r>
            <a:endParaRPr lang="es-MX"/>
          </a:p>
        </p:txBody>
      </p:sp>
      <p:sp>
        <p:nvSpPr>
          <p:cNvPr id="4" name="Marcador de contenido 3">
            <a:extLst>
              <a:ext uri="{FF2B5EF4-FFF2-40B4-BE49-F238E27FC236}">
                <a16:creationId xmlns:a16="http://schemas.microsoft.com/office/drawing/2014/main" id="{C0EE204B-E3C2-0C49-9F32-A9E4B921F9FC}"/>
              </a:ext>
            </a:extLst>
          </p:cNvPr>
          <p:cNvSpPr>
            <a:spLocks noGrp="1"/>
          </p:cNvSpPr>
          <p:nvPr>
            <p:ph sz="half" idx="2"/>
          </p:nvPr>
        </p:nvSpPr>
        <p:spPr>
          <a:xfrm>
            <a:off x="839788" y="2505075"/>
            <a:ext cx="5157787" cy="3684588"/>
          </a:xfrm>
        </p:spPr>
        <p:txBody>
          <a:bodyPr/>
          <a:lstStyle/>
          <a:p>
            <a:r>
              <a:rPr lang="es-ES"/>
              <a:t>Haga clic para modificar los estilos de texto del patrón
Segundo nivel
Tercer nivel
Cuarto nivel
Quinto nivel</a:t>
            </a:r>
            <a:endParaRPr lang="es-MX"/>
          </a:p>
        </p:txBody>
      </p:sp>
      <p:sp>
        <p:nvSpPr>
          <p:cNvPr id="5" name="Marcador de texto 4">
            <a:extLst>
              <a:ext uri="{FF2B5EF4-FFF2-40B4-BE49-F238E27FC236}">
                <a16:creationId xmlns:a16="http://schemas.microsoft.com/office/drawing/2014/main" id="{95B24281-7285-604A-8E1C-DC103751DA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Haga clic para modificar los estilos de texto del patrón
Segundo nivel
Tercer nivel
Cuarto nivel
Quinto nivel</a:t>
            </a:r>
            <a:endParaRPr lang="es-MX"/>
          </a:p>
        </p:txBody>
      </p:sp>
      <p:sp>
        <p:nvSpPr>
          <p:cNvPr id="6" name="Marcador de contenido 5">
            <a:extLst>
              <a:ext uri="{FF2B5EF4-FFF2-40B4-BE49-F238E27FC236}">
                <a16:creationId xmlns:a16="http://schemas.microsoft.com/office/drawing/2014/main" id="{1CB47EDF-8C8E-2E43-B4B0-168D9AFA62BB}"/>
              </a:ext>
            </a:extLst>
          </p:cNvPr>
          <p:cNvSpPr>
            <a:spLocks noGrp="1"/>
          </p:cNvSpPr>
          <p:nvPr>
            <p:ph sz="quarter" idx="4"/>
          </p:nvPr>
        </p:nvSpPr>
        <p:spPr>
          <a:xfrm>
            <a:off x="6172200" y="2505075"/>
            <a:ext cx="5183188" cy="3684588"/>
          </a:xfrm>
        </p:spPr>
        <p:txBody>
          <a:bodyPr/>
          <a:lstStyle/>
          <a:p>
            <a:r>
              <a:rPr lang="es-ES"/>
              <a:t>Haga clic para modificar los estilos de texto del patrón
Segundo nivel
Tercer nivel
Cuarto nivel
Quinto nivel</a:t>
            </a:r>
            <a:endParaRPr lang="es-MX"/>
          </a:p>
        </p:txBody>
      </p:sp>
      <p:sp>
        <p:nvSpPr>
          <p:cNvPr id="7" name="Marcador de fecha 6">
            <a:extLst>
              <a:ext uri="{FF2B5EF4-FFF2-40B4-BE49-F238E27FC236}">
                <a16:creationId xmlns:a16="http://schemas.microsoft.com/office/drawing/2014/main" id="{8971F936-8877-B44A-B2A3-FA06ED96EDE0}"/>
              </a:ext>
            </a:extLst>
          </p:cNvPr>
          <p:cNvSpPr>
            <a:spLocks noGrp="1"/>
          </p:cNvSpPr>
          <p:nvPr>
            <p:ph type="dt" sz="half" idx="10"/>
          </p:nvPr>
        </p:nvSpPr>
        <p:spPr/>
        <p:txBody>
          <a:bodyPr/>
          <a:lstStyle/>
          <a:p>
            <a:fld id="{8D895855-2DDB-5041-A373-8C61F1B02516}" type="datetimeFigureOut">
              <a:rPr lang="es-MX" smtClean="0"/>
              <a:t>25/02/19</a:t>
            </a:fld>
            <a:endParaRPr lang="es-MX"/>
          </a:p>
        </p:txBody>
      </p:sp>
      <p:sp>
        <p:nvSpPr>
          <p:cNvPr id="8" name="Marcador de pie de página 7">
            <a:extLst>
              <a:ext uri="{FF2B5EF4-FFF2-40B4-BE49-F238E27FC236}">
                <a16:creationId xmlns:a16="http://schemas.microsoft.com/office/drawing/2014/main" id="{58C317DD-C40B-5A45-ADFA-8A71ED90168F}"/>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3931EAD5-924D-3D4A-8344-AB6C6AB2ADA2}"/>
              </a:ext>
            </a:extLst>
          </p:cNvPr>
          <p:cNvSpPr>
            <a:spLocks noGrp="1"/>
          </p:cNvSpPr>
          <p:nvPr>
            <p:ph type="sldNum" sz="quarter" idx="12"/>
          </p:nvPr>
        </p:nvSpPr>
        <p:spPr/>
        <p:txBody>
          <a:bodyPr/>
          <a:lstStyle/>
          <a:p>
            <a:fld id="{FD4B58F9-CF02-E54C-806C-1AA411E07868}" type="slidenum">
              <a:rPr lang="es-MX" smtClean="0"/>
              <a:t>‹Nº›</a:t>
            </a:fld>
            <a:endParaRPr lang="es-MX"/>
          </a:p>
        </p:txBody>
      </p:sp>
    </p:spTree>
    <p:extLst>
      <p:ext uri="{BB962C8B-B14F-4D97-AF65-F5344CB8AC3E}">
        <p14:creationId xmlns:p14="http://schemas.microsoft.com/office/powerpoint/2010/main" val="251481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197C39-E85E-5340-A2AF-A82740D5D84C}"/>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A698CA6-18FA-474E-A59C-886B1D77F5DA}"/>
              </a:ext>
            </a:extLst>
          </p:cNvPr>
          <p:cNvSpPr>
            <a:spLocks noGrp="1"/>
          </p:cNvSpPr>
          <p:nvPr>
            <p:ph type="dt" sz="half" idx="10"/>
          </p:nvPr>
        </p:nvSpPr>
        <p:spPr/>
        <p:txBody>
          <a:bodyPr/>
          <a:lstStyle/>
          <a:p>
            <a:fld id="{8D895855-2DDB-5041-A373-8C61F1B02516}" type="datetimeFigureOut">
              <a:rPr lang="es-MX" smtClean="0"/>
              <a:t>25/02/19</a:t>
            </a:fld>
            <a:endParaRPr lang="es-MX"/>
          </a:p>
        </p:txBody>
      </p:sp>
      <p:sp>
        <p:nvSpPr>
          <p:cNvPr id="4" name="Marcador de pie de página 3">
            <a:extLst>
              <a:ext uri="{FF2B5EF4-FFF2-40B4-BE49-F238E27FC236}">
                <a16:creationId xmlns:a16="http://schemas.microsoft.com/office/drawing/2014/main" id="{27AE8401-AA21-B04C-98D3-09DF38521F58}"/>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AA2F6676-71A4-7D42-AA8C-30DF2277B24B}"/>
              </a:ext>
            </a:extLst>
          </p:cNvPr>
          <p:cNvSpPr>
            <a:spLocks noGrp="1"/>
          </p:cNvSpPr>
          <p:nvPr>
            <p:ph type="sldNum" sz="quarter" idx="12"/>
          </p:nvPr>
        </p:nvSpPr>
        <p:spPr/>
        <p:txBody>
          <a:bodyPr/>
          <a:lstStyle/>
          <a:p>
            <a:fld id="{FD4B58F9-CF02-E54C-806C-1AA411E07868}" type="slidenum">
              <a:rPr lang="es-MX" smtClean="0"/>
              <a:t>‹Nº›</a:t>
            </a:fld>
            <a:endParaRPr lang="es-MX"/>
          </a:p>
        </p:txBody>
      </p:sp>
    </p:spTree>
    <p:extLst>
      <p:ext uri="{BB962C8B-B14F-4D97-AF65-F5344CB8AC3E}">
        <p14:creationId xmlns:p14="http://schemas.microsoft.com/office/powerpoint/2010/main" val="393135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4EDCA9A-F8F2-2B40-B211-815905E8225F}"/>
              </a:ext>
            </a:extLst>
          </p:cNvPr>
          <p:cNvSpPr>
            <a:spLocks noGrp="1"/>
          </p:cNvSpPr>
          <p:nvPr>
            <p:ph type="dt" sz="half" idx="10"/>
          </p:nvPr>
        </p:nvSpPr>
        <p:spPr/>
        <p:txBody>
          <a:bodyPr/>
          <a:lstStyle/>
          <a:p>
            <a:fld id="{8D895855-2DDB-5041-A373-8C61F1B02516}" type="datetimeFigureOut">
              <a:rPr lang="es-MX" smtClean="0"/>
              <a:t>25/02/19</a:t>
            </a:fld>
            <a:endParaRPr lang="es-MX"/>
          </a:p>
        </p:txBody>
      </p:sp>
      <p:sp>
        <p:nvSpPr>
          <p:cNvPr id="3" name="Marcador de pie de página 2">
            <a:extLst>
              <a:ext uri="{FF2B5EF4-FFF2-40B4-BE49-F238E27FC236}">
                <a16:creationId xmlns:a16="http://schemas.microsoft.com/office/drawing/2014/main" id="{C8B1D4EB-AE46-3C46-914C-50A2C06A9F6A}"/>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5B5E1F93-2026-F247-BDCC-792AF7DE1A70}"/>
              </a:ext>
            </a:extLst>
          </p:cNvPr>
          <p:cNvSpPr>
            <a:spLocks noGrp="1"/>
          </p:cNvSpPr>
          <p:nvPr>
            <p:ph type="sldNum" sz="quarter" idx="12"/>
          </p:nvPr>
        </p:nvSpPr>
        <p:spPr/>
        <p:txBody>
          <a:bodyPr/>
          <a:lstStyle/>
          <a:p>
            <a:fld id="{FD4B58F9-CF02-E54C-806C-1AA411E07868}" type="slidenum">
              <a:rPr lang="es-MX" smtClean="0"/>
              <a:t>‹Nº›</a:t>
            </a:fld>
            <a:endParaRPr lang="es-MX"/>
          </a:p>
        </p:txBody>
      </p:sp>
    </p:spTree>
    <p:extLst>
      <p:ext uri="{BB962C8B-B14F-4D97-AF65-F5344CB8AC3E}">
        <p14:creationId xmlns:p14="http://schemas.microsoft.com/office/powerpoint/2010/main" val="4267770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3849CF-A1A8-7A47-A1CF-B31C8088E44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23C9564-711F-2A4C-BDCA-27E4089841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Haga clic para modificar los estilos de texto del patrón
Segundo nivel
Tercer nivel
Cuarto nivel
Quinto nivel</a:t>
            </a:r>
            <a:endParaRPr lang="es-MX"/>
          </a:p>
        </p:txBody>
      </p:sp>
      <p:sp>
        <p:nvSpPr>
          <p:cNvPr id="4" name="Marcador de texto 3">
            <a:extLst>
              <a:ext uri="{FF2B5EF4-FFF2-40B4-BE49-F238E27FC236}">
                <a16:creationId xmlns:a16="http://schemas.microsoft.com/office/drawing/2014/main" id="{9942E879-AB58-7F48-964D-F3DDFA7A9E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Haga clic para modificar los estilos de texto del patrón
Segundo nivel
Tercer nivel
Cuarto nivel
Quinto nivel</a:t>
            </a:r>
            <a:endParaRPr lang="es-MX"/>
          </a:p>
        </p:txBody>
      </p:sp>
      <p:sp>
        <p:nvSpPr>
          <p:cNvPr id="5" name="Marcador de fecha 4">
            <a:extLst>
              <a:ext uri="{FF2B5EF4-FFF2-40B4-BE49-F238E27FC236}">
                <a16:creationId xmlns:a16="http://schemas.microsoft.com/office/drawing/2014/main" id="{569B1338-AAA1-8740-8681-DC65F4C41003}"/>
              </a:ext>
            </a:extLst>
          </p:cNvPr>
          <p:cNvSpPr>
            <a:spLocks noGrp="1"/>
          </p:cNvSpPr>
          <p:nvPr>
            <p:ph type="dt" sz="half" idx="10"/>
          </p:nvPr>
        </p:nvSpPr>
        <p:spPr/>
        <p:txBody>
          <a:bodyPr/>
          <a:lstStyle/>
          <a:p>
            <a:fld id="{8D895855-2DDB-5041-A373-8C61F1B02516}" type="datetimeFigureOut">
              <a:rPr lang="es-MX" smtClean="0"/>
              <a:t>25/02/19</a:t>
            </a:fld>
            <a:endParaRPr lang="es-MX"/>
          </a:p>
        </p:txBody>
      </p:sp>
      <p:sp>
        <p:nvSpPr>
          <p:cNvPr id="6" name="Marcador de pie de página 5">
            <a:extLst>
              <a:ext uri="{FF2B5EF4-FFF2-40B4-BE49-F238E27FC236}">
                <a16:creationId xmlns:a16="http://schemas.microsoft.com/office/drawing/2014/main" id="{CA1C559D-1417-5D40-899C-BF4BDC745E3F}"/>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B73FD6DE-C7E1-384F-B4F0-9CE1F1FAF37E}"/>
              </a:ext>
            </a:extLst>
          </p:cNvPr>
          <p:cNvSpPr>
            <a:spLocks noGrp="1"/>
          </p:cNvSpPr>
          <p:nvPr>
            <p:ph type="sldNum" sz="quarter" idx="12"/>
          </p:nvPr>
        </p:nvSpPr>
        <p:spPr/>
        <p:txBody>
          <a:bodyPr/>
          <a:lstStyle/>
          <a:p>
            <a:fld id="{FD4B58F9-CF02-E54C-806C-1AA411E07868}" type="slidenum">
              <a:rPr lang="es-MX" smtClean="0"/>
              <a:t>‹Nº›</a:t>
            </a:fld>
            <a:endParaRPr lang="es-MX"/>
          </a:p>
        </p:txBody>
      </p:sp>
    </p:spTree>
    <p:extLst>
      <p:ext uri="{BB962C8B-B14F-4D97-AF65-F5344CB8AC3E}">
        <p14:creationId xmlns:p14="http://schemas.microsoft.com/office/powerpoint/2010/main" val="730059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7ACD9E-27B8-3B44-B1B3-0691B87B191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D98BB0E-82BB-C544-B58C-C5B4537D1C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F2CAB465-5EB1-F445-8340-1D33B7732A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Haga clic para modificar los estilos de texto del patrón
Segundo nivel
Tercer nivel
Cuarto nivel
Quinto nivel</a:t>
            </a:r>
            <a:endParaRPr lang="es-MX"/>
          </a:p>
        </p:txBody>
      </p:sp>
      <p:sp>
        <p:nvSpPr>
          <p:cNvPr id="5" name="Marcador de fecha 4">
            <a:extLst>
              <a:ext uri="{FF2B5EF4-FFF2-40B4-BE49-F238E27FC236}">
                <a16:creationId xmlns:a16="http://schemas.microsoft.com/office/drawing/2014/main" id="{72C6CF3C-CE37-1E4D-AB5A-638D8B2709B7}"/>
              </a:ext>
            </a:extLst>
          </p:cNvPr>
          <p:cNvSpPr>
            <a:spLocks noGrp="1"/>
          </p:cNvSpPr>
          <p:nvPr>
            <p:ph type="dt" sz="half" idx="10"/>
          </p:nvPr>
        </p:nvSpPr>
        <p:spPr/>
        <p:txBody>
          <a:bodyPr/>
          <a:lstStyle/>
          <a:p>
            <a:fld id="{8D895855-2DDB-5041-A373-8C61F1B02516}" type="datetimeFigureOut">
              <a:rPr lang="es-MX" smtClean="0"/>
              <a:t>25/02/19</a:t>
            </a:fld>
            <a:endParaRPr lang="es-MX"/>
          </a:p>
        </p:txBody>
      </p:sp>
      <p:sp>
        <p:nvSpPr>
          <p:cNvPr id="6" name="Marcador de pie de página 5">
            <a:extLst>
              <a:ext uri="{FF2B5EF4-FFF2-40B4-BE49-F238E27FC236}">
                <a16:creationId xmlns:a16="http://schemas.microsoft.com/office/drawing/2014/main" id="{0F75B83A-7ADD-1E4B-A332-860956E5103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6793EC7E-1203-1248-AF02-7A76AEB07E9E}"/>
              </a:ext>
            </a:extLst>
          </p:cNvPr>
          <p:cNvSpPr>
            <a:spLocks noGrp="1"/>
          </p:cNvSpPr>
          <p:nvPr>
            <p:ph type="sldNum" sz="quarter" idx="12"/>
          </p:nvPr>
        </p:nvSpPr>
        <p:spPr/>
        <p:txBody>
          <a:bodyPr/>
          <a:lstStyle/>
          <a:p>
            <a:fld id="{FD4B58F9-CF02-E54C-806C-1AA411E07868}" type="slidenum">
              <a:rPr lang="es-MX" smtClean="0"/>
              <a:t>‹Nº›</a:t>
            </a:fld>
            <a:endParaRPr lang="es-MX"/>
          </a:p>
        </p:txBody>
      </p:sp>
    </p:spTree>
    <p:extLst>
      <p:ext uri="{BB962C8B-B14F-4D97-AF65-F5344CB8AC3E}">
        <p14:creationId xmlns:p14="http://schemas.microsoft.com/office/powerpoint/2010/main" val="2517882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A43C04-8580-F24B-9534-C04F833550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DB7BCAD-1C9E-F547-B76D-E6E175C790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Haga clic para modificar los estilos de texto del patrón
Segundo nivel
Tercer nivel
Cuarto nivel
Quinto nivel</a:t>
            </a:r>
            <a:endParaRPr lang="es-MX"/>
          </a:p>
        </p:txBody>
      </p:sp>
      <p:sp>
        <p:nvSpPr>
          <p:cNvPr id="4" name="Marcador de fecha 3">
            <a:extLst>
              <a:ext uri="{FF2B5EF4-FFF2-40B4-BE49-F238E27FC236}">
                <a16:creationId xmlns:a16="http://schemas.microsoft.com/office/drawing/2014/main" id="{4520FF79-16F5-3B48-8A3A-57FD6A75C4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895855-2DDB-5041-A373-8C61F1B02516}" type="datetimeFigureOut">
              <a:rPr lang="es-MX" smtClean="0"/>
              <a:t>25/02/19</a:t>
            </a:fld>
            <a:endParaRPr lang="es-MX"/>
          </a:p>
        </p:txBody>
      </p:sp>
      <p:sp>
        <p:nvSpPr>
          <p:cNvPr id="5" name="Marcador de pie de página 4">
            <a:extLst>
              <a:ext uri="{FF2B5EF4-FFF2-40B4-BE49-F238E27FC236}">
                <a16:creationId xmlns:a16="http://schemas.microsoft.com/office/drawing/2014/main" id="{8E3AD32C-2A91-D94C-BBB1-D7D62ABCF8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0F6D70A6-F350-2044-A0E3-37649B4431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4B58F9-CF02-E54C-806C-1AA411E07868}" type="slidenum">
              <a:rPr lang="es-MX" smtClean="0"/>
              <a:t>‹Nº›</a:t>
            </a:fld>
            <a:endParaRPr lang="es-MX"/>
          </a:p>
        </p:txBody>
      </p:sp>
    </p:spTree>
    <p:extLst>
      <p:ext uri="{BB962C8B-B14F-4D97-AF65-F5344CB8AC3E}">
        <p14:creationId xmlns:p14="http://schemas.microsoft.com/office/powerpoint/2010/main" val="41192745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DFA0FD-698A-4547-91CE-3A2A05AB563B}"/>
              </a:ext>
            </a:extLst>
          </p:cNvPr>
          <p:cNvSpPr>
            <a:spLocks noGrp="1"/>
          </p:cNvSpPr>
          <p:nvPr>
            <p:ph type="ctrTitle"/>
          </p:nvPr>
        </p:nvSpPr>
        <p:spPr/>
        <p:txBody>
          <a:bodyPr/>
          <a:lstStyle/>
          <a:p>
            <a:r>
              <a:rPr lang="es-MX" dirty="0"/>
              <a:t>Introduccion</a:t>
            </a:r>
          </a:p>
        </p:txBody>
      </p:sp>
    </p:spTree>
    <p:extLst>
      <p:ext uri="{BB962C8B-B14F-4D97-AF65-F5344CB8AC3E}">
        <p14:creationId xmlns:p14="http://schemas.microsoft.com/office/powerpoint/2010/main" val="2936683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D70D3041-FD36-234A-B502-62B830FF3A1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El Notebook.</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Marcador de contenido 5">
            <a:extLst>
              <a:ext uri="{FF2B5EF4-FFF2-40B4-BE49-F238E27FC236}">
                <a16:creationId xmlns:a16="http://schemas.microsoft.com/office/drawing/2014/main" id="{A7B80BF0-3277-404D-98C3-8A3A114F10E5}"/>
              </a:ext>
            </a:extLst>
          </p:cNvPr>
          <p:cNvPicPr>
            <a:picLocks noGrp="1" noChangeAspect="1"/>
          </p:cNvPicPr>
          <p:nvPr>
            <p:ph idx="1"/>
          </p:nvPr>
        </p:nvPicPr>
        <p:blipFill>
          <a:blip r:embed="rId3"/>
          <a:stretch>
            <a:fillRect/>
          </a:stretch>
        </p:blipFill>
        <p:spPr>
          <a:xfrm>
            <a:off x="2050725" y="2509911"/>
            <a:ext cx="8035451" cy="3997637"/>
          </a:xfrm>
          <a:prstGeom prst="rect">
            <a:avLst/>
          </a:prstGeom>
        </p:spPr>
      </p:pic>
    </p:spTree>
    <p:extLst>
      <p:ext uri="{BB962C8B-B14F-4D97-AF65-F5344CB8AC3E}">
        <p14:creationId xmlns:p14="http://schemas.microsoft.com/office/powerpoint/2010/main" val="35151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A114170-46F1-2945-BCA2-BBF5EB79913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Apertura de notebook</a:t>
            </a:r>
          </a:p>
        </p:txBody>
      </p:sp>
      <p:pic>
        <p:nvPicPr>
          <p:cNvPr id="8" name="Marcador de contenido 7">
            <a:extLst>
              <a:ext uri="{FF2B5EF4-FFF2-40B4-BE49-F238E27FC236}">
                <a16:creationId xmlns:a16="http://schemas.microsoft.com/office/drawing/2014/main" id="{F8B19574-E5D3-F145-A792-AA83FD322E9E}"/>
              </a:ext>
            </a:extLst>
          </p:cNvPr>
          <p:cNvPicPr>
            <a:picLocks noGrp="1" noChangeAspect="1"/>
          </p:cNvPicPr>
          <p:nvPr>
            <p:ph idx="1"/>
          </p:nvPr>
        </p:nvPicPr>
        <p:blipFill>
          <a:blip r:embed="rId3"/>
          <a:stretch>
            <a:fillRect/>
          </a:stretch>
        </p:blipFill>
        <p:spPr>
          <a:xfrm>
            <a:off x="4038600" y="2708486"/>
            <a:ext cx="7188199" cy="1437639"/>
          </a:xfrm>
          <a:prstGeom prst="rect">
            <a:avLst/>
          </a:prstGeom>
        </p:spPr>
      </p:pic>
    </p:spTree>
    <p:extLst>
      <p:ext uri="{BB962C8B-B14F-4D97-AF65-F5344CB8AC3E}">
        <p14:creationId xmlns:p14="http://schemas.microsoft.com/office/powerpoint/2010/main" val="3002259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3B6BA-4CBD-BF4D-8EFD-7055DA8A1B1A}"/>
              </a:ext>
            </a:extLst>
          </p:cNvPr>
          <p:cNvSpPr>
            <a:spLocks noGrp="1"/>
          </p:cNvSpPr>
          <p:nvPr>
            <p:ph type="title"/>
          </p:nvPr>
        </p:nvSpPr>
        <p:spPr/>
        <p:txBody>
          <a:bodyPr/>
          <a:lstStyle/>
          <a:p>
            <a:r>
              <a:rPr lang="es-MX" dirty="0"/>
              <a:t>Como determinar si es de codigo o texto? Como lo represento?</a:t>
            </a:r>
          </a:p>
        </p:txBody>
      </p:sp>
      <p:pic>
        <p:nvPicPr>
          <p:cNvPr id="4" name="ejemplo 2.mov">
            <a:hlinkClick r:id="" action="ppaction://media"/>
            <a:extLst>
              <a:ext uri="{FF2B5EF4-FFF2-40B4-BE49-F238E27FC236}">
                <a16:creationId xmlns:a16="http://schemas.microsoft.com/office/drawing/2014/main" id="{DC97C9EF-0940-8240-A9FB-FE2CD61A366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614613" y="1825625"/>
            <a:ext cx="6962775" cy="4351338"/>
          </a:xfrm>
        </p:spPr>
      </p:pic>
    </p:spTree>
    <p:extLst>
      <p:ext uri="{BB962C8B-B14F-4D97-AF65-F5344CB8AC3E}">
        <p14:creationId xmlns:p14="http://schemas.microsoft.com/office/powerpoint/2010/main" val="39960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3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CA05E52-AFA5-AD43-A958-197DD2EED7D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Nuevas celdas</a:t>
            </a:r>
          </a:p>
        </p:txBody>
      </p:sp>
      <p:pic>
        <p:nvPicPr>
          <p:cNvPr id="4" name="Marcador de contenido 3">
            <a:extLst>
              <a:ext uri="{FF2B5EF4-FFF2-40B4-BE49-F238E27FC236}">
                <a16:creationId xmlns:a16="http://schemas.microsoft.com/office/drawing/2014/main" id="{38AF5977-3749-7949-A309-42ED5A0A6649}"/>
              </a:ext>
            </a:extLst>
          </p:cNvPr>
          <p:cNvPicPr>
            <a:picLocks noGrp="1" noChangeAspect="1"/>
          </p:cNvPicPr>
          <p:nvPr>
            <p:ph idx="1"/>
          </p:nvPr>
        </p:nvPicPr>
        <p:blipFill>
          <a:blip r:embed="rId3"/>
          <a:stretch>
            <a:fillRect/>
          </a:stretch>
        </p:blipFill>
        <p:spPr>
          <a:xfrm>
            <a:off x="4038600" y="2645589"/>
            <a:ext cx="7188199" cy="1563433"/>
          </a:xfrm>
          <a:prstGeom prst="rect">
            <a:avLst/>
          </a:prstGeom>
        </p:spPr>
      </p:pic>
    </p:spTree>
    <p:extLst>
      <p:ext uri="{BB962C8B-B14F-4D97-AF65-F5344CB8AC3E}">
        <p14:creationId xmlns:p14="http://schemas.microsoft.com/office/powerpoint/2010/main" val="1961576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915D4C-26C9-234C-A3F9-D3E4C443678D}"/>
              </a:ext>
            </a:extLst>
          </p:cNvPr>
          <p:cNvSpPr>
            <a:spLocks noGrp="1"/>
          </p:cNvSpPr>
          <p:nvPr>
            <p:ph type="title"/>
          </p:nvPr>
        </p:nvSpPr>
        <p:spPr/>
        <p:txBody>
          <a:bodyPr/>
          <a:lstStyle/>
          <a:p>
            <a:r>
              <a:rPr lang="es-MX" dirty="0"/>
              <a:t>Explicar nuevas funciones</a:t>
            </a:r>
          </a:p>
        </p:txBody>
      </p:sp>
      <p:sp>
        <p:nvSpPr>
          <p:cNvPr id="3" name="Marcador de contenido 2">
            <a:extLst>
              <a:ext uri="{FF2B5EF4-FFF2-40B4-BE49-F238E27FC236}">
                <a16:creationId xmlns:a16="http://schemas.microsoft.com/office/drawing/2014/main" id="{BE4D81A1-838F-6145-BD2F-48504889B5D8}"/>
              </a:ext>
            </a:extLst>
          </p:cNvPr>
          <p:cNvSpPr>
            <a:spLocks noGrp="1"/>
          </p:cNvSpPr>
          <p:nvPr>
            <p:ph idx="1"/>
          </p:nvPr>
        </p:nvSpPr>
        <p:spPr/>
        <p:txBody>
          <a:bodyPr/>
          <a:lstStyle/>
          <a:p>
            <a:r>
              <a:rPr lang="es-MX" dirty="0"/>
              <a:t>Crear notebook con espacios de “pregunta y solución”, el cual por ejemplo se titula la pregunta “titulo” y se enseñan los diferentes titulos o headers que se pueden crear. Como material de apoyo presentar el notebook que tengo ya listo el cual no tiene estos espacios sino que va a servir como un resumen de la clase mas temas de profundizacion.</a:t>
            </a:r>
          </a:p>
          <a:p>
            <a:endParaRPr lang="es-MX" dirty="0"/>
          </a:p>
          <a:p>
            <a:r>
              <a:rPr lang="es-MX" dirty="0"/>
              <a:t>Opiniones sobre esto.</a:t>
            </a:r>
          </a:p>
        </p:txBody>
      </p:sp>
    </p:spTree>
    <p:extLst>
      <p:ext uri="{BB962C8B-B14F-4D97-AF65-F5344CB8AC3E}">
        <p14:creationId xmlns:p14="http://schemas.microsoft.com/office/powerpoint/2010/main" val="2324863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AE1ECD1-B9B7-8647-A4BB-FBFAA97E339C}"/>
              </a:ext>
            </a:extLst>
          </p:cNvPr>
          <p:cNvPicPr>
            <a:picLocks noChangeAspect="1"/>
          </p:cNvPicPr>
          <p:nvPr/>
        </p:nvPicPr>
        <p:blipFill>
          <a:blip r:embed="rId3"/>
          <a:stretch>
            <a:fillRect/>
          </a:stretch>
        </p:blipFill>
        <p:spPr>
          <a:xfrm>
            <a:off x="0" y="400050"/>
            <a:ext cx="12192000" cy="6057900"/>
          </a:xfrm>
          <a:prstGeom prst="rect">
            <a:avLst/>
          </a:prstGeom>
        </p:spPr>
      </p:pic>
    </p:spTree>
    <p:extLst>
      <p:ext uri="{BB962C8B-B14F-4D97-AF65-F5344CB8AC3E}">
        <p14:creationId xmlns:p14="http://schemas.microsoft.com/office/powerpoint/2010/main" val="214415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D17211-6E98-0241-AA0E-6E3123670327}"/>
              </a:ext>
            </a:extLst>
          </p:cNvPr>
          <p:cNvSpPr>
            <a:spLocks noGrp="1"/>
          </p:cNvSpPr>
          <p:nvPr>
            <p:ph type="title"/>
          </p:nvPr>
        </p:nvSpPr>
        <p:spPr/>
        <p:txBody>
          <a:bodyPr>
            <a:normAutofit/>
          </a:bodyPr>
          <a:lstStyle/>
          <a:p>
            <a:r>
              <a:rPr lang="es-ES" dirty="0"/>
              <a:t>Primeros pasos.</a:t>
            </a:r>
            <a:br>
              <a:rPr lang="es-MX" dirty="0"/>
            </a:br>
            <a:endParaRPr lang="es-MX" dirty="0"/>
          </a:p>
        </p:txBody>
      </p:sp>
      <p:pic>
        <p:nvPicPr>
          <p:cNvPr id="8" name="Marcador de contenido 7">
            <a:extLst>
              <a:ext uri="{FF2B5EF4-FFF2-40B4-BE49-F238E27FC236}">
                <a16:creationId xmlns:a16="http://schemas.microsoft.com/office/drawing/2014/main" id="{353805FC-6FFD-BC4C-9A2B-DABA2926220E}"/>
              </a:ext>
            </a:extLst>
          </p:cNvPr>
          <p:cNvPicPr>
            <a:picLocks noGrp="1" noChangeAspect="1"/>
          </p:cNvPicPr>
          <p:nvPr>
            <p:ph idx="1"/>
          </p:nvPr>
        </p:nvPicPr>
        <p:blipFill>
          <a:blip r:embed="rId3"/>
          <a:stretch>
            <a:fillRect/>
          </a:stretch>
        </p:blipFill>
        <p:spPr>
          <a:xfrm>
            <a:off x="149774" y="4411542"/>
            <a:ext cx="5414118" cy="2446458"/>
          </a:xfrm>
          <a:prstGeom prst="rect">
            <a:avLst/>
          </a:prstGeom>
        </p:spPr>
      </p:pic>
      <p:pic>
        <p:nvPicPr>
          <p:cNvPr id="9" name="Imagen 8">
            <a:extLst>
              <a:ext uri="{FF2B5EF4-FFF2-40B4-BE49-F238E27FC236}">
                <a16:creationId xmlns:a16="http://schemas.microsoft.com/office/drawing/2014/main" id="{A62EC177-313B-ED41-910A-4A9D2ED2D80A}"/>
              </a:ext>
            </a:extLst>
          </p:cNvPr>
          <p:cNvPicPr>
            <a:picLocks noChangeAspect="1"/>
          </p:cNvPicPr>
          <p:nvPr/>
        </p:nvPicPr>
        <p:blipFill>
          <a:blip r:embed="rId4"/>
          <a:stretch>
            <a:fillRect/>
          </a:stretch>
        </p:blipFill>
        <p:spPr>
          <a:xfrm>
            <a:off x="1373267" y="3085979"/>
            <a:ext cx="2651126" cy="1325563"/>
          </a:xfrm>
          <a:prstGeom prst="rect">
            <a:avLst/>
          </a:prstGeom>
        </p:spPr>
      </p:pic>
      <p:pic>
        <p:nvPicPr>
          <p:cNvPr id="10" name="Imagen 9">
            <a:extLst>
              <a:ext uri="{FF2B5EF4-FFF2-40B4-BE49-F238E27FC236}">
                <a16:creationId xmlns:a16="http://schemas.microsoft.com/office/drawing/2014/main" id="{5442FAC7-877A-394D-B466-5DD1A1D0FC09}"/>
              </a:ext>
            </a:extLst>
          </p:cNvPr>
          <p:cNvPicPr>
            <a:picLocks noChangeAspect="1"/>
          </p:cNvPicPr>
          <p:nvPr/>
        </p:nvPicPr>
        <p:blipFill>
          <a:blip r:embed="rId5"/>
          <a:stretch>
            <a:fillRect/>
          </a:stretch>
        </p:blipFill>
        <p:spPr>
          <a:xfrm>
            <a:off x="5376039" y="4671218"/>
            <a:ext cx="1927105" cy="1927105"/>
          </a:xfrm>
          <a:prstGeom prst="rect">
            <a:avLst/>
          </a:prstGeom>
        </p:spPr>
      </p:pic>
    </p:spTree>
    <p:extLst>
      <p:ext uri="{BB962C8B-B14F-4D97-AF65-F5344CB8AC3E}">
        <p14:creationId xmlns:p14="http://schemas.microsoft.com/office/powerpoint/2010/main" val="1954368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D17211-6E98-0241-AA0E-6E3123670327}"/>
              </a:ext>
            </a:extLst>
          </p:cNvPr>
          <p:cNvSpPr>
            <a:spLocks noGrp="1"/>
          </p:cNvSpPr>
          <p:nvPr>
            <p:ph type="title"/>
          </p:nvPr>
        </p:nvSpPr>
        <p:spPr/>
        <p:txBody>
          <a:bodyPr>
            <a:normAutofit/>
          </a:bodyPr>
          <a:lstStyle/>
          <a:p>
            <a:r>
              <a:rPr lang="es-ES" dirty="0"/>
              <a:t>Primeros pasos.</a:t>
            </a:r>
            <a:br>
              <a:rPr lang="es-MX" dirty="0"/>
            </a:br>
            <a:endParaRPr lang="es-MX" dirty="0"/>
          </a:p>
        </p:txBody>
      </p:sp>
      <p:pic>
        <p:nvPicPr>
          <p:cNvPr id="8" name="Marcador de contenido 7">
            <a:extLst>
              <a:ext uri="{FF2B5EF4-FFF2-40B4-BE49-F238E27FC236}">
                <a16:creationId xmlns:a16="http://schemas.microsoft.com/office/drawing/2014/main" id="{353805FC-6FFD-BC4C-9A2B-DABA2926220E}"/>
              </a:ext>
            </a:extLst>
          </p:cNvPr>
          <p:cNvPicPr>
            <a:picLocks noGrp="1" noChangeAspect="1"/>
          </p:cNvPicPr>
          <p:nvPr>
            <p:ph idx="1"/>
          </p:nvPr>
        </p:nvPicPr>
        <p:blipFill>
          <a:blip r:embed="rId3"/>
          <a:stretch>
            <a:fillRect/>
          </a:stretch>
        </p:blipFill>
        <p:spPr>
          <a:xfrm>
            <a:off x="149774" y="4411542"/>
            <a:ext cx="5414118" cy="2446458"/>
          </a:xfrm>
          <a:prstGeom prst="rect">
            <a:avLst/>
          </a:prstGeom>
        </p:spPr>
      </p:pic>
      <p:pic>
        <p:nvPicPr>
          <p:cNvPr id="9" name="Imagen 8">
            <a:extLst>
              <a:ext uri="{FF2B5EF4-FFF2-40B4-BE49-F238E27FC236}">
                <a16:creationId xmlns:a16="http://schemas.microsoft.com/office/drawing/2014/main" id="{A62EC177-313B-ED41-910A-4A9D2ED2D80A}"/>
              </a:ext>
            </a:extLst>
          </p:cNvPr>
          <p:cNvPicPr>
            <a:picLocks noChangeAspect="1"/>
          </p:cNvPicPr>
          <p:nvPr/>
        </p:nvPicPr>
        <p:blipFill>
          <a:blip r:embed="rId4"/>
          <a:stretch>
            <a:fillRect/>
          </a:stretch>
        </p:blipFill>
        <p:spPr>
          <a:xfrm>
            <a:off x="1373267" y="3085979"/>
            <a:ext cx="2651126" cy="1325563"/>
          </a:xfrm>
          <a:prstGeom prst="rect">
            <a:avLst/>
          </a:prstGeom>
        </p:spPr>
      </p:pic>
      <p:pic>
        <p:nvPicPr>
          <p:cNvPr id="10" name="Imagen 9">
            <a:extLst>
              <a:ext uri="{FF2B5EF4-FFF2-40B4-BE49-F238E27FC236}">
                <a16:creationId xmlns:a16="http://schemas.microsoft.com/office/drawing/2014/main" id="{5442FAC7-877A-394D-B466-5DD1A1D0FC09}"/>
              </a:ext>
            </a:extLst>
          </p:cNvPr>
          <p:cNvPicPr>
            <a:picLocks noChangeAspect="1"/>
          </p:cNvPicPr>
          <p:nvPr/>
        </p:nvPicPr>
        <p:blipFill>
          <a:blip r:embed="rId5"/>
          <a:stretch>
            <a:fillRect/>
          </a:stretch>
        </p:blipFill>
        <p:spPr>
          <a:xfrm>
            <a:off x="5376039" y="4671218"/>
            <a:ext cx="1927105" cy="1927105"/>
          </a:xfrm>
          <a:prstGeom prst="rect">
            <a:avLst/>
          </a:prstGeom>
        </p:spPr>
      </p:pic>
      <p:sp>
        <p:nvSpPr>
          <p:cNvPr id="7" name="Forma libre 6">
            <a:extLst>
              <a:ext uri="{FF2B5EF4-FFF2-40B4-BE49-F238E27FC236}">
                <a16:creationId xmlns:a16="http://schemas.microsoft.com/office/drawing/2014/main" id="{CA503F3E-C59B-9347-B7CC-C055EC40B662}"/>
              </a:ext>
            </a:extLst>
          </p:cNvPr>
          <p:cNvSpPr/>
          <p:nvPr/>
        </p:nvSpPr>
        <p:spPr>
          <a:xfrm>
            <a:off x="1342768" y="4415481"/>
            <a:ext cx="2594918" cy="1738184"/>
          </a:xfrm>
          <a:custGeom>
            <a:avLst/>
            <a:gdLst>
              <a:gd name="connsiteX0" fmla="*/ 502508 w 2594918"/>
              <a:gd name="connsiteY0" fmla="*/ 1738184 h 1738184"/>
              <a:gd name="connsiteX1" fmla="*/ 1705232 w 2594918"/>
              <a:gd name="connsiteY1" fmla="*/ 1556951 h 1738184"/>
              <a:gd name="connsiteX2" fmla="*/ 2594918 w 2594918"/>
              <a:gd name="connsiteY2" fmla="*/ 8238 h 1738184"/>
              <a:gd name="connsiteX3" fmla="*/ 683740 w 2594918"/>
              <a:gd name="connsiteY3" fmla="*/ 0 h 1738184"/>
              <a:gd name="connsiteX4" fmla="*/ 0 w 2594918"/>
              <a:gd name="connsiteY4" fmla="*/ 560173 h 1738184"/>
              <a:gd name="connsiteX5" fmla="*/ 502508 w 2594918"/>
              <a:gd name="connsiteY5" fmla="*/ 1738184 h 173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4918" h="1738184">
                <a:moveTo>
                  <a:pt x="502508" y="1738184"/>
                </a:moveTo>
                <a:lnTo>
                  <a:pt x="1705232" y="1556951"/>
                </a:lnTo>
                <a:lnTo>
                  <a:pt x="2594918" y="8238"/>
                </a:lnTo>
                <a:lnTo>
                  <a:pt x="683740" y="0"/>
                </a:lnTo>
                <a:lnTo>
                  <a:pt x="0" y="560173"/>
                </a:lnTo>
                <a:lnTo>
                  <a:pt x="502508" y="173818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120252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4AD3FA-D513-F14A-8DBA-7B8F02F228AC}"/>
              </a:ext>
            </a:extLst>
          </p:cNvPr>
          <p:cNvSpPr>
            <a:spLocks noGrp="1"/>
          </p:cNvSpPr>
          <p:nvPr>
            <p:ph type="title"/>
          </p:nvPr>
        </p:nvSpPr>
        <p:spPr/>
        <p:txBody>
          <a:bodyPr/>
          <a:lstStyle/>
          <a:p>
            <a:r>
              <a:rPr lang="es-MX" dirty="0"/>
              <a:t>Primeros pasos</a:t>
            </a:r>
          </a:p>
        </p:txBody>
      </p:sp>
      <p:pic>
        <p:nvPicPr>
          <p:cNvPr id="9" name="Prueba final.mov">
            <a:hlinkClick r:id="" action="ppaction://media"/>
            <a:extLst>
              <a:ext uri="{FF2B5EF4-FFF2-40B4-BE49-F238E27FC236}">
                <a16:creationId xmlns:a16="http://schemas.microsoft.com/office/drawing/2014/main" id="{642CFA4E-C5C7-904D-95B3-EF377C861D9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614613" y="1825625"/>
            <a:ext cx="6962775" cy="4351338"/>
          </a:xfrm>
        </p:spPr>
      </p:pic>
    </p:spTree>
    <p:extLst>
      <p:ext uri="{BB962C8B-B14F-4D97-AF65-F5344CB8AC3E}">
        <p14:creationId xmlns:p14="http://schemas.microsoft.com/office/powerpoint/2010/main" val="117051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8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D17211-6E98-0241-AA0E-6E3123670327}"/>
              </a:ext>
            </a:extLst>
          </p:cNvPr>
          <p:cNvSpPr>
            <a:spLocks noGrp="1"/>
          </p:cNvSpPr>
          <p:nvPr>
            <p:ph type="title"/>
          </p:nvPr>
        </p:nvSpPr>
        <p:spPr/>
        <p:txBody>
          <a:bodyPr>
            <a:normAutofit/>
          </a:bodyPr>
          <a:lstStyle/>
          <a:p>
            <a:r>
              <a:rPr lang="es-ES" dirty="0"/>
              <a:t>Primeros pasos.</a:t>
            </a:r>
            <a:br>
              <a:rPr lang="es-MX" dirty="0"/>
            </a:br>
            <a:endParaRPr lang="es-MX" dirty="0"/>
          </a:p>
        </p:txBody>
      </p:sp>
      <p:pic>
        <p:nvPicPr>
          <p:cNvPr id="8" name="Marcador de contenido 7">
            <a:extLst>
              <a:ext uri="{FF2B5EF4-FFF2-40B4-BE49-F238E27FC236}">
                <a16:creationId xmlns:a16="http://schemas.microsoft.com/office/drawing/2014/main" id="{353805FC-6FFD-BC4C-9A2B-DABA2926220E}"/>
              </a:ext>
            </a:extLst>
          </p:cNvPr>
          <p:cNvPicPr>
            <a:picLocks noGrp="1" noChangeAspect="1"/>
          </p:cNvPicPr>
          <p:nvPr>
            <p:ph idx="1"/>
          </p:nvPr>
        </p:nvPicPr>
        <p:blipFill>
          <a:blip r:embed="rId3"/>
          <a:stretch>
            <a:fillRect/>
          </a:stretch>
        </p:blipFill>
        <p:spPr>
          <a:xfrm>
            <a:off x="149774" y="4411542"/>
            <a:ext cx="5414118" cy="2446458"/>
          </a:xfrm>
          <a:prstGeom prst="rect">
            <a:avLst/>
          </a:prstGeom>
        </p:spPr>
      </p:pic>
      <p:pic>
        <p:nvPicPr>
          <p:cNvPr id="9" name="Imagen 8">
            <a:extLst>
              <a:ext uri="{FF2B5EF4-FFF2-40B4-BE49-F238E27FC236}">
                <a16:creationId xmlns:a16="http://schemas.microsoft.com/office/drawing/2014/main" id="{A62EC177-313B-ED41-910A-4A9D2ED2D80A}"/>
              </a:ext>
            </a:extLst>
          </p:cNvPr>
          <p:cNvPicPr>
            <a:picLocks noChangeAspect="1"/>
          </p:cNvPicPr>
          <p:nvPr/>
        </p:nvPicPr>
        <p:blipFill>
          <a:blip r:embed="rId4"/>
          <a:stretch>
            <a:fillRect/>
          </a:stretch>
        </p:blipFill>
        <p:spPr>
          <a:xfrm>
            <a:off x="1373267" y="3085979"/>
            <a:ext cx="2651126" cy="1325563"/>
          </a:xfrm>
          <a:prstGeom prst="rect">
            <a:avLst/>
          </a:prstGeom>
        </p:spPr>
      </p:pic>
      <p:pic>
        <p:nvPicPr>
          <p:cNvPr id="10" name="Imagen 9">
            <a:extLst>
              <a:ext uri="{FF2B5EF4-FFF2-40B4-BE49-F238E27FC236}">
                <a16:creationId xmlns:a16="http://schemas.microsoft.com/office/drawing/2014/main" id="{5442FAC7-877A-394D-B466-5DD1A1D0FC09}"/>
              </a:ext>
            </a:extLst>
          </p:cNvPr>
          <p:cNvPicPr>
            <a:picLocks noChangeAspect="1"/>
          </p:cNvPicPr>
          <p:nvPr/>
        </p:nvPicPr>
        <p:blipFill>
          <a:blip r:embed="rId5"/>
          <a:stretch>
            <a:fillRect/>
          </a:stretch>
        </p:blipFill>
        <p:spPr>
          <a:xfrm>
            <a:off x="5251348" y="4671218"/>
            <a:ext cx="1927105" cy="1927105"/>
          </a:xfrm>
          <a:prstGeom prst="rect">
            <a:avLst/>
          </a:prstGeom>
        </p:spPr>
      </p:pic>
      <p:sp>
        <p:nvSpPr>
          <p:cNvPr id="3" name="Forma libre 2">
            <a:extLst>
              <a:ext uri="{FF2B5EF4-FFF2-40B4-BE49-F238E27FC236}">
                <a16:creationId xmlns:a16="http://schemas.microsoft.com/office/drawing/2014/main" id="{67AC576C-9D06-5F4D-88FE-A182B4F3C2AD}"/>
              </a:ext>
            </a:extLst>
          </p:cNvPr>
          <p:cNvSpPr/>
          <p:nvPr/>
        </p:nvSpPr>
        <p:spPr>
          <a:xfrm>
            <a:off x="2501034" y="5161005"/>
            <a:ext cx="2875005" cy="1696995"/>
          </a:xfrm>
          <a:custGeom>
            <a:avLst/>
            <a:gdLst>
              <a:gd name="connsiteX0" fmla="*/ 0 w 2875005"/>
              <a:gd name="connsiteY0" fmla="*/ 1565189 h 1696995"/>
              <a:gd name="connsiteX1" fmla="*/ 354227 w 2875005"/>
              <a:gd name="connsiteY1" fmla="*/ 24714 h 1696995"/>
              <a:gd name="connsiteX2" fmla="*/ 2809102 w 2875005"/>
              <a:gd name="connsiteY2" fmla="*/ 0 h 1696995"/>
              <a:gd name="connsiteX3" fmla="*/ 2875005 w 2875005"/>
              <a:gd name="connsiteY3" fmla="*/ 1598141 h 1696995"/>
              <a:gd name="connsiteX4" fmla="*/ 2347783 w 2875005"/>
              <a:gd name="connsiteY4" fmla="*/ 1696995 h 1696995"/>
              <a:gd name="connsiteX5" fmla="*/ 0 w 2875005"/>
              <a:gd name="connsiteY5" fmla="*/ 1565189 h 169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005" h="1696995">
                <a:moveTo>
                  <a:pt x="0" y="1565189"/>
                </a:moveTo>
                <a:lnTo>
                  <a:pt x="354227" y="24714"/>
                </a:lnTo>
                <a:lnTo>
                  <a:pt x="2809102" y="0"/>
                </a:lnTo>
                <a:lnTo>
                  <a:pt x="2875005" y="1598141"/>
                </a:lnTo>
                <a:lnTo>
                  <a:pt x="2347783" y="1696995"/>
                </a:lnTo>
                <a:lnTo>
                  <a:pt x="0" y="15651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792273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CEEEC0-36AD-7546-B992-9D479DD34D15}"/>
              </a:ext>
            </a:extLst>
          </p:cNvPr>
          <p:cNvSpPr>
            <a:spLocks noGrp="1"/>
          </p:cNvSpPr>
          <p:nvPr>
            <p:ph type="title"/>
          </p:nvPr>
        </p:nvSpPr>
        <p:spPr/>
        <p:txBody>
          <a:bodyPr/>
          <a:lstStyle/>
          <a:p>
            <a:r>
              <a:rPr lang="es-MX" dirty="0"/>
              <a:t>Primeros pasos</a:t>
            </a:r>
          </a:p>
        </p:txBody>
      </p:sp>
      <p:pic>
        <p:nvPicPr>
          <p:cNvPr id="4" name="Marcador de contenido 3">
            <a:extLst>
              <a:ext uri="{FF2B5EF4-FFF2-40B4-BE49-F238E27FC236}">
                <a16:creationId xmlns:a16="http://schemas.microsoft.com/office/drawing/2014/main" id="{70DE471C-D370-8146-BC42-C5AC22154CC7}"/>
              </a:ext>
            </a:extLst>
          </p:cNvPr>
          <p:cNvPicPr>
            <a:picLocks noGrp="1" noChangeAspect="1"/>
          </p:cNvPicPr>
          <p:nvPr>
            <p:ph idx="1"/>
          </p:nvPr>
        </p:nvPicPr>
        <p:blipFill>
          <a:blip r:embed="rId3"/>
          <a:stretch>
            <a:fillRect/>
          </a:stretch>
        </p:blipFill>
        <p:spPr>
          <a:xfrm>
            <a:off x="2249632" y="1825625"/>
            <a:ext cx="7692735" cy="4351338"/>
          </a:xfrm>
          <a:prstGeom prst="rect">
            <a:avLst/>
          </a:prstGeom>
        </p:spPr>
      </p:pic>
    </p:spTree>
    <p:extLst>
      <p:ext uri="{BB962C8B-B14F-4D97-AF65-F5344CB8AC3E}">
        <p14:creationId xmlns:p14="http://schemas.microsoft.com/office/powerpoint/2010/main" val="2387399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AA2193-B257-9741-9DE9-804198913D7E}"/>
              </a:ext>
            </a:extLst>
          </p:cNvPr>
          <p:cNvSpPr>
            <a:spLocks noGrp="1"/>
          </p:cNvSpPr>
          <p:nvPr>
            <p:ph type="title"/>
          </p:nvPr>
        </p:nvSpPr>
        <p:spPr/>
        <p:txBody>
          <a:bodyPr/>
          <a:lstStyle/>
          <a:p>
            <a:r>
              <a:rPr lang="es-MX" dirty="0"/>
              <a:t>Primeros pasos</a:t>
            </a:r>
          </a:p>
        </p:txBody>
      </p:sp>
      <p:pic>
        <p:nvPicPr>
          <p:cNvPr id="4" name="Marcador de contenido 3">
            <a:extLst>
              <a:ext uri="{FF2B5EF4-FFF2-40B4-BE49-F238E27FC236}">
                <a16:creationId xmlns:a16="http://schemas.microsoft.com/office/drawing/2014/main" id="{041FD602-F4F6-4145-B287-1C8122556840}"/>
              </a:ext>
            </a:extLst>
          </p:cNvPr>
          <p:cNvPicPr>
            <a:picLocks noGrp="1" noChangeAspect="1"/>
          </p:cNvPicPr>
          <p:nvPr>
            <p:ph idx="1"/>
          </p:nvPr>
        </p:nvPicPr>
        <p:blipFill>
          <a:blip r:embed="rId3"/>
          <a:stretch>
            <a:fillRect/>
          </a:stretch>
        </p:blipFill>
        <p:spPr>
          <a:xfrm>
            <a:off x="4597400" y="2318544"/>
            <a:ext cx="2997200" cy="3365500"/>
          </a:xfrm>
          <a:prstGeom prst="rect">
            <a:avLst/>
          </a:prstGeom>
        </p:spPr>
      </p:pic>
    </p:spTree>
    <p:extLst>
      <p:ext uri="{BB962C8B-B14F-4D97-AF65-F5344CB8AC3E}">
        <p14:creationId xmlns:p14="http://schemas.microsoft.com/office/powerpoint/2010/main" val="1378153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5D4BB9-FF8B-0B41-8490-03BAC22F1999}"/>
              </a:ext>
            </a:extLst>
          </p:cNvPr>
          <p:cNvSpPr>
            <a:spLocks noGrp="1"/>
          </p:cNvSpPr>
          <p:nvPr>
            <p:ph type="title"/>
          </p:nvPr>
        </p:nvSpPr>
        <p:spPr/>
        <p:txBody>
          <a:bodyPr/>
          <a:lstStyle/>
          <a:p>
            <a:r>
              <a:rPr lang="es-MX" dirty="0"/>
              <a:t>El notebook</a:t>
            </a:r>
          </a:p>
        </p:txBody>
      </p:sp>
      <p:pic>
        <p:nvPicPr>
          <p:cNvPr id="4" name="Marcador de contenido 3">
            <a:extLst>
              <a:ext uri="{FF2B5EF4-FFF2-40B4-BE49-F238E27FC236}">
                <a16:creationId xmlns:a16="http://schemas.microsoft.com/office/drawing/2014/main" id="{B2BDF231-38FA-9443-B62C-2F83DF337A4C}"/>
              </a:ext>
            </a:extLst>
          </p:cNvPr>
          <p:cNvPicPr>
            <a:picLocks noGrp="1" noChangeAspect="1"/>
          </p:cNvPicPr>
          <p:nvPr>
            <p:ph idx="1"/>
          </p:nvPr>
        </p:nvPicPr>
        <p:blipFill>
          <a:blip r:embed="rId3"/>
          <a:stretch>
            <a:fillRect/>
          </a:stretch>
        </p:blipFill>
        <p:spPr>
          <a:xfrm>
            <a:off x="1808018" y="1576764"/>
            <a:ext cx="8291945" cy="1179855"/>
          </a:xfrm>
          <a:prstGeom prst="rect">
            <a:avLst/>
          </a:prstGeom>
        </p:spPr>
      </p:pic>
      <p:pic>
        <p:nvPicPr>
          <p:cNvPr id="5" name="Imagen 4">
            <a:extLst>
              <a:ext uri="{FF2B5EF4-FFF2-40B4-BE49-F238E27FC236}">
                <a16:creationId xmlns:a16="http://schemas.microsoft.com/office/drawing/2014/main" id="{AE9B3272-8BC2-9944-B2F2-E0744A4225C3}"/>
              </a:ext>
            </a:extLst>
          </p:cNvPr>
          <p:cNvPicPr>
            <a:picLocks noChangeAspect="1"/>
          </p:cNvPicPr>
          <p:nvPr/>
        </p:nvPicPr>
        <p:blipFill>
          <a:blip r:embed="rId4"/>
          <a:stretch>
            <a:fillRect/>
          </a:stretch>
        </p:blipFill>
        <p:spPr>
          <a:xfrm>
            <a:off x="1808017" y="3252310"/>
            <a:ext cx="8291945" cy="1167601"/>
          </a:xfrm>
          <a:prstGeom prst="rect">
            <a:avLst/>
          </a:prstGeom>
        </p:spPr>
      </p:pic>
      <p:cxnSp>
        <p:nvCxnSpPr>
          <p:cNvPr id="7" name="Conector recto de flecha 6">
            <a:extLst>
              <a:ext uri="{FF2B5EF4-FFF2-40B4-BE49-F238E27FC236}">
                <a16:creationId xmlns:a16="http://schemas.microsoft.com/office/drawing/2014/main" id="{691205D4-99AB-1747-A28B-2CC1109FCAC2}"/>
              </a:ext>
            </a:extLst>
          </p:cNvPr>
          <p:cNvCxnSpPr>
            <a:cxnSpLocks/>
            <a:stCxn id="4" idx="2"/>
            <a:endCxn id="5" idx="0"/>
          </p:cNvCxnSpPr>
          <p:nvPr/>
        </p:nvCxnSpPr>
        <p:spPr>
          <a:xfrm flipH="1">
            <a:off x="5953990" y="2756619"/>
            <a:ext cx="1" cy="495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668B5852-0E08-FB46-B1C0-2D1FEAC20EE7}"/>
              </a:ext>
            </a:extLst>
          </p:cNvPr>
          <p:cNvPicPr>
            <a:picLocks noChangeAspect="1"/>
          </p:cNvPicPr>
          <p:nvPr/>
        </p:nvPicPr>
        <p:blipFill>
          <a:blip r:embed="rId5"/>
          <a:stretch>
            <a:fillRect/>
          </a:stretch>
        </p:blipFill>
        <p:spPr>
          <a:xfrm>
            <a:off x="1766451" y="4690206"/>
            <a:ext cx="8291946" cy="1988205"/>
          </a:xfrm>
          <a:prstGeom prst="rect">
            <a:avLst/>
          </a:prstGeom>
        </p:spPr>
      </p:pic>
      <p:cxnSp>
        <p:nvCxnSpPr>
          <p:cNvPr id="12" name="Conector recto de flecha 11">
            <a:extLst>
              <a:ext uri="{FF2B5EF4-FFF2-40B4-BE49-F238E27FC236}">
                <a16:creationId xmlns:a16="http://schemas.microsoft.com/office/drawing/2014/main" id="{1CEA7F15-F229-3F4A-84D0-36DEF8A2246F}"/>
              </a:ext>
            </a:extLst>
          </p:cNvPr>
          <p:cNvCxnSpPr>
            <a:cxnSpLocks/>
          </p:cNvCxnSpPr>
          <p:nvPr/>
        </p:nvCxnSpPr>
        <p:spPr>
          <a:xfrm flipH="1">
            <a:off x="5912424" y="4442361"/>
            <a:ext cx="1" cy="495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336351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870</Words>
  <Application>Microsoft Macintosh PowerPoint</Application>
  <PresentationFormat>Panorámica</PresentationFormat>
  <Paragraphs>70</Paragraphs>
  <Slides>14</Slides>
  <Notes>14</Notes>
  <HiddenSlides>0</HiddenSlides>
  <MMClips>2</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Arial</vt:lpstr>
      <vt:lpstr>Calibri</vt:lpstr>
      <vt:lpstr>Calibri Light</vt:lpstr>
      <vt:lpstr>Tema de Office</vt:lpstr>
      <vt:lpstr>Introduccion</vt:lpstr>
      <vt:lpstr>Presentación de PowerPoint</vt:lpstr>
      <vt:lpstr>Primeros pasos. </vt:lpstr>
      <vt:lpstr>Primeros pasos. </vt:lpstr>
      <vt:lpstr>Primeros pasos</vt:lpstr>
      <vt:lpstr>Primeros pasos. </vt:lpstr>
      <vt:lpstr>Primeros pasos</vt:lpstr>
      <vt:lpstr>Primeros pasos</vt:lpstr>
      <vt:lpstr>El notebook</vt:lpstr>
      <vt:lpstr>El Notebook.</vt:lpstr>
      <vt:lpstr>Apertura de notebook</vt:lpstr>
      <vt:lpstr>Como determinar si es de codigo o texto? Como lo represento?</vt:lpstr>
      <vt:lpstr>Nuevas celdas</vt:lpstr>
      <vt:lpstr>Explicar nuevas funciones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Introduccion</dc:title>
  <dc:creator>Maria Claudia Gonzalez</dc:creator>
  <cp:lastModifiedBy>Maria Claudia Gonzalez</cp:lastModifiedBy>
  <cp:revision>4</cp:revision>
  <dcterms:created xsi:type="dcterms:W3CDTF">2019-02-25T08:12:57Z</dcterms:created>
  <dcterms:modified xsi:type="dcterms:W3CDTF">2019-02-25T12:03:01Z</dcterms:modified>
</cp:coreProperties>
</file>